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 id="2147483734"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Barlow Condensed" panose="00000506000000000000" pitchFamily="2" charset="0"/>
      <p:regular r:id="rId39"/>
      <p:bold r:id="rId40"/>
      <p:italic r:id="rId41"/>
      <p:boldItalic r:id="rId42"/>
    </p:embeddedFont>
    <p:embeddedFont>
      <p:font typeface="Barlow Semi Condensed" panose="00000506000000000000" pitchFamily="2" charset="0"/>
      <p:regular r:id="rId43"/>
      <p:bold r:id="rId44"/>
      <p:italic r:id="rId45"/>
      <p:boldItalic r:id="rId46"/>
    </p:embeddedFont>
    <p:embeddedFont>
      <p:font typeface="Barlow Semi Condensed SemiBold" panose="00000706000000000000" pitchFamily="2" charset="0"/>
      <p:regular r:id="rId47"/>
      <p:bold r:id="rId48"/>
      <p:italic r:id="rId49"/>
      <p:boldItalic r:id="rId50"/>
    </p:embeddedFont>
    <p:embeddedFont>
      <p:font typeface="Brygada 1918" panose="020B0604020202020204" charset="0"/>
      <p:regular r:id="rId51"/>
      <p:bold r:id="rId52"/>
      <p:italic r:id="rId53"/>
      <p:boldItalic r:id="rId54"/>
    </p:embeddedFont>
    <p:embeddedFont>
      <p:font typeface="Nunito Sans" pitchFamily="2" charset="0"/>
      <p:regular r:id="rId55"/>
      <p:bold r:id="rId56"/>
      <p:italic r:id="rId57"/>
      <p:boldItalic r:id="rId58"/>
    </p:embeddedFont>
    <p:embeddedFont>
      <p:font typeface="Nunito Sans Light" pitchFamily="2" charset="0"/>
      <p:regular r:id="rId59"/>
      <p:bold r:id="rId60"/>
      <p:italic r:id="rId61"/>
      <p:boldItalic r:id="rId62"/>
    </p:embeddedFont>
    <p:embeddedFont>
      <p:font typeface="Nunito Sans SemiBold" pitchFamily="2" charset="0"/>
      <p:regular r:id="rId63"/>
      <p:bold r:id="rId64"/>
      <p:italic r:id="rId65"/>
      <p:boldItalic r:id="rId66"/>
    </p:embeddedFont>
    <p:embeddedFont>
      <p:font typeface="Oswald" panose="00000500000000000000" pitchFamily="2" charset="0"/>
      <p:regular r:id="rId67"/>
      <p:bold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5.fntdata"/><Relationship Id="rId58" Type="http://schemas.openxmlformats.org/officeDocument/2006/relationships/font" Target="fonts/font20.fntdata"/><Relationship Id="rId74" Type="http://schemas.openxmlformats.org/officeDocument/2006/relationships/font" Target="fonts/font36.fntdata"/><Relationship Id="rId79" Type="http://schemas.openxmlformats.org/officeDocument/2006/relationships/font" Target="fonts/font41.fntdata"/><Relationship Id="rId5" Type="http://schemas.openxmlformats.org/officeDocument/2006/relationships/slide" Target="slides/slide2.xml"/><Relationship Id="rId61" Type="http://schemas.openxmlformats.org/officeDocument/2006/relationships/font" Target="fonts/font23.fntdata"/><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77" Type="http://schemas.openxmlformats.org/officeDocument/2006/relationships/font" Target="fonts/font39.fntdata"/><Relationship Id="rId8" Type="http://schemas.openxmlformats.org/officeDocument/2006/relationships/slide" Target="slides/slide5.xml"/><Relationship Id="rId51" Type="http://schemas.openxmlformats.org/officeDocument/2006/relationships/font" Target="fonts/font13.fntdata"/><Relationship Id="rId72" Type="http://schemas.openxmlformats.org/officeDocument/2006/relationships/font" Target="fonts/font34.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font" Target="fonts/font3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font" Target="fonts/font35.fntdata"/><Relationship Id="rId78" Type="http://schemas.openxmlformats.org/officeDocument/2006/relationships/font" Target="fonts/font40.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font" Target="fonts/font12.fntdata"/><Relationship Id="rId55" Type="http://schemas.openxmlformats.org/officeDocument/2006/relationships/font" Target="fonts/font17.fntdata"/><Relationship Id="rId76"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font" Target="fonts/font2.fntdata"/><Relationship Id="rId45" Type="http://schemas.openxmlformats.org/officeDocument/2006/relationships/font" Target="fonts/font7.fntdata"/><Relationship Id="rId66"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eneralassembly.atlassian.net/wiki/spaces/CATALOG/pages/1121288451/Software+Engineering+Immersive+SEI" TargetMode="External"/><Relationship Id="rId7" Type="http://schemas.openxmlformats.org/officeDocument/2006/relationships/hyperlink" Target="https://git.generalassemb.ly/software-engineering-immersiv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a-core.s3.amazonaws.com/production/uploads/program/course_catalog/11342/SEI_Syllabi_062920.pdf" TargetMode="External"/><Relationship Id="rId5" Type="http://schemas.openxmlformats.org/officeDocument/2006/relationships/hyperlink" Target="https://docs.google.com/presentation/d/1ZFgxySjY0SJ2u_GtFK_PbZXEOg23JraQCj-x6HWeuxw/edit?usp=sharing" TargetMode="External"/><Relationship Id="rId4" Type="http://schemas.openxmlformats.org/officeDocument/2006/relationships/hyperlink" Target="https://my.generalassemb.ly/enroll/ydEPA511Lm5GfNyJznK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lack.com/help/articles/201330256-Invite-new-members-to-your-workspa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lack.com/intl/en-gb/help/articles/115005506003-Upload-a-profile-phot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ogle.com/presentation/d/1WUq0e6xODxj_FBzRA0NUsxwX4OADAF7vDjHAIVwS5ik/edit?usp=sha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4042f58618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4042f58618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b5fc5f36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b5fc5f36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b="1">
                <a:solidFill>
                  <a:srgbClr val="3C4043"/>
                </a:solidFill>
                <a:highlight>
                  <a:schemeClr val="lt1"/>
                </a:highlight>
                <a:latin typeface="Proxima Nova"/>
                <a:ea typeface="Proxima Nova"/>
                <a:cs typeface="Proxima Nova"/>
                <a:sym typeface="Proxima Nova"/>
              </a:rPr>
              <a:t>About This Program: </a:t>
            </a:r>
            <a:br>
              <a:rPr lang="en" sz="1150" b="1">
                <a:solidFill>
                  <a:srgbClr val="3C4043"/>
                </a:solidFill>
                <a:highlight>
                  <a:schemeClr val="lt1"/>
                </a:highlight>
                <a:latin typeface="Proxima Nova"/>
                <a:ea typeface="Proxima Nova"/>
                <a:cs typeface="Proxima Nova"/>
                <a:sym typeface="Proxima Nova"/>
              </a:rPr>
            </a:br>
            <a:endParaRPr sz="1150" b="1">
              <a:solidFill>
                <a:srgbClr val="3C4043"/>
              </a:solidFill>
              <a:highlight>
                <a:schemeClr val="lt1"/>
              </a:highlight>
              <a:latin typeface="Proxima Nova"/>
              <a:ea typeface="Proxima Nova"/>
              <a:cs typeface="Proxima Nova"/>
              <a:sym typeface="Proxima Nova"/>
            </a:endParaRPr>
          </a:p>
          <a:p>
            <a:pPr marL="457200" lvl="0" indent="-295275" algn="l" rtl="0">
              <a:spcBef>
                <a:spcPts val="0"/>
              </a:spcBef>
              <a:spcAft>
                <a:spcPts val="0"/>
              </a:spcAft>
              <a:buClr>
                <a:srgbClr val="3C4043"/>
              </a:buClr>
              <a:buSzPts val="1050"/>
              <a:buFont typeface="Roboto"/>
              <a:buChar char="●"/>
            </a:pPr>
            <a:r>
              <a:rPr lang="en" sz="1200" b="1">
                <a:solidFill>
                  <a:srgbClr val="3C4043"/>
                </a:solidFill>
                <a:highlight>
                  <a:schemeClr val="lt1"/>
                </a:highlight>
                <a:latin typeface="Proxima Nova"/>
                <a:ea typeface="Proxima Nova"/>
                <a:cs typeface="Proxima Nova"/>
                <a:sym typeface="Proxima Nova"/>
              </a:rPr>
              <a:t>Audience: </a:t>
            </a:r>
            <a:endParaRPr sz="1200">
              <a:solidFill>
                <a:srgbClr val="3C4043"/>
              </a:solidFill>
              <a:highlight>
                <a:schemeClr val="lt1"/>
              </a:highlight>
              <a:latin typeface="Proxima Nova"/>
              <a:ea typeface="Proxima Nova"/>
              <a:cs typeface="Proxima Nova"/>
              <a:sym typeface="Proxima Nova"/>
            </a:endParaRPr>
          </a:p>
          <a:p>
            <a:pPr marL="914400" lvl="1" indent="-304800" algn="l" rtl="0">
              <a:spcBef>
                <a:spcPts val="0"/>
              </a:spcBef>
              <a:spcAft>
                <a:spcPts val="0"/>
              </a:spcAft>
              <a:buClr>
                <a:srgbClr val="3C4043"/>
              </a:buClr>
              <a:buSzPts val="1200"/>
              <a:buFont typeface="Proxima Nova"/>
              <a:buChar char="○"/>
            </a:pPr>
            <a:r>
              <a:rPr lang="en" sz="1200">
                <a:solidFill>
                  <a:srgbClr val="3C4043"/>
                </a:solidFill>
                <a:highlight>
                  <a:schemeClr val="lt1"/>
                </a:highlight>
                <a:latin typeface="Proxima Nova"/>
                <a:ea typeface="Proxima Nova"/>
                <a:cs typeface="Proxima Nova"/>
                <a:sym typeface="Proxima Nova"/>
              </a:rPr>
              <a:t>Undeclared Majors: People who are looking for direction, structure, and employable skills at a lower cost than a 4-year college degree or traditional institution</a:t>
            </a:r>
            <a:endParaRPr sz="1200">
              <a:solidFill>
                <a:srgbClr val="3C4043"/>
              </a:solidFill>
              <a:highlight>
                <a:schemeClr val="lt1"/>
              </a:highlight>
              <a:latin typeface="Proxima Nova"/>
              <a:ea typeface="Proxima Nova"/>
              <a:cs typeface="Proxima Nova"/>
              <a:sym typeface="Proxima Nova"/>
            </a:endParaRPr>
          </a:p>
          <a:p>
            <a:pPr marL="914400" lvl="1" indent="-304800" algn="l" rtl="0">
              <a:spcBef>
                <a:spcPts val="0"/>
              </a:spcBef>
              <a:spcAft>
                <a:spcPts val="0"/>
              </a:spcAft>
              <a:buClr>
                <a:srgbClr val="3C4043"/>
              </a:buClr>
              <a:buSzPts val="1200"/>
              <a:buFont typeface="Proxima Nova"/>
              <a:buChar char="○"/>
            </a:pPr>
            <a:r>
              <a:rPr lang="en" sz="1200">
                <a:solidFill>
                  <a:srgbClr val="3C4043"/>
                </a:solidFill>
                <a:highlight>
                  <a:schemeClr val="lt1"/>
                </a:highlight>
                <a:latin typeface="Proxima Nova"/>
                <a:ea typeface="Proxima Nova"/>
                <a:cs typeface="Proxima Nova"/>
                <a:sym typeface="Proxima Nova"/>
              </a:rPr>
              <a:t>Career Switchers: Coming from a more creative or non-technical background and are often looking for technical skills they need to implement their designs.</a:t>
            </a:r>
            <a:endParaRPr sz="1200">
              <a:solidFill>
                <a:srgbClr val="3C4043"/>
              </a:solidFill>
              <a:highlight>
                <a:schemeClr val="lt1"/>
              </a:highlight>
              <a:latin typeface="Proxima Nova"/>
              <a:ea typeface="Proxima Nova"/>
              <a:cs typeface="Proxima Nova"/>
              <a:sym typeface="Proxima Nova"/>
            </a:endParaRPr>
          </a:p>
          <a:p>
            <a:pPr marL="457200" lvl="0" indent="-295275" algn="l" rtl="0">
              <a:spcBef>
                <a:spcPts val="0"/>
              </a:spcBef>
              <a:spcAft>
                <a:spcPts val="0"/>
              </a:spcAft>
              <a:buClr>
                <a:srgbClr val="3C4043"/>
              </a:buClr>
              <a:buSzPts val="1050"/>
              <a:buFont typeface="Roboto"/>
              <a:buChar char="●"/>
            </a:pPr>
            <a:r>
              <a:rPr lang="en" sz="1200" b="1">
                <a:solidFill>
                  <a:srgbClr val="3C4043"/>
                </a:solidFill>
                <a:latin typeface="Proxima Nova"/>
                <a:ea typeface="Proxima Nova"/>
                <a:cs typeface="Proxima Nova"/>
                <a:sym typeface="Proxima Nova"/>
              </a:rPr>
              <a:t>Enterprise Industry Verticals: </a:t>
            </a:r>
            <a:r>
              <a:rPr lang="en" sz="1200">
                <a:solidFill>
                  <a:srgbClr val="3C4043"/>
                </a:solidFill>
                <a:latin typeface="Proxima Nova"/>
                <a:ea typeface="Proxima Nova"/>
                <a:cs typeface="Proxima Nova"/>
                <a:sym typeface="Proxima Nova"/>
              </a:rPr>
              <a:t>Fin Services, Healthcare, Industrials, Media, Prof Services, Public &amp; Social Sector</a:t>
            </a:r>
            <a:endParaRPr sz="1200">
              <a:solidFill>
                <a:srgbClr val="3C4043"/>
              </a:solidFill>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a:solidFill>
                  <a:srgbClr val="3C4043"/>
                </a:solidFill>
                <a:highlight>
                  <a:schemeClr val="lt1"/>
                </a:highlight>
                <a:latin typeface="Proxima Nova"/>
                <a:ea typeface="Proxima Nova"/>
                <a:cs typeface="Proxima Nova"/>
                <a:sym typeface="Proxima Nova"/>
              </a:rPr>
              <a:t>Prework: </a:t>
            </a:r>
            <a:r>
              <a:rPr lang="en" sz="1200">
                <a:solidFill>
                  <a:srgbClr val="3C4043"/>
                </a:solidFill>
                <a:highlight>
                  <a:schemeClr val="lt1"/>
                </a:highlight>
                <a:latin typeface="Proxima Nova"/>
                <a:ea typeface="Proxima Nova"/>
                <a:cs typeface="Proxima Nova"/>
                <a:sym typeface="Proxima Nova"/>
              </a:rPr>
              <a:t>~20 hours of HTML, CSS, and JavaScript myGA lessons; 45 minute SEI Readiness Assessment</a:t>
            </a:r>
            <a:endParaRPr sz="1200">
              <a:solidFill>
                <a:srgbClr val="3C4043"/>
              </a:solidFill>
              <a:highlight>
                <a:schemeClr val="lt1"/>
              </a:highlight>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a:solidFill>
                  <a:srgbClr val="3C4043"/>
                </a:solidFill>
                <a:highlight>
                  <a:schemeClr val="lt1"/>
                </a:highlight>
                <a:latin typeface="Proxima Nova"/>
                <a:ea typeface="Proxima Nova"/>
                <a:cs typeface="Proxima Nova"/>
                <a:sym typeface="Proxima Nova"/>
              </a:rPr>
              <a:t>Prerequisites: </a:t>
            </a:r>
            <a:r>
              <a:rPr lang="en" sz="1200">
                <a:solidFill>
                  <a:srgbClr val="3C4043"/>
                </a:solidFill>
                <a:highlight>
                  <a:schemeClr val="lt1"/>
                </a:highlight>
                <a:latin typeface="Proxima Nova"/>
                <a:ea typeface="Proxima Nova"/>
                <a:cs typeface="Proxima Nova"/>
                <a:sym typeface="Proxima Nova"/>
              </a:rPr>
              <a:t>None</a:t>
            </a:r>
            <a:endParaRPr sz="1200">
              <a:solidFill>
                <a:srgbClr val="3C4043"/>
              </a:solidFill>
              <a:highlight>
                <a:srgbClr val="FFD800"/>
              </a:highlight>
              <a:latin typeface="Proxima Nova"/>
              <a:ea typeface="Proxima Nova"/>
              <a:cs typeface="Proxima Nova"/>
              <a:sym typeface="Proxima Nova"/>
            </a:endParaRPr>
          </a:p>
          <a:p>
            <a:pPr marL="457200" lvl="0" indent="-295275" algn="l" rtl="0">
              <a:spcBef>
                <a:spcPts val="0"/>
              </a:spcBef>
              <a:spcAft>
                <a:spcPts val="0"/>
              </a:spcAft>
              <a:buClr>
                <a:srgbClr val="3C4043"/>
              </a:buClr>
              <a:buSzPts val="1050"/>
              <a:buFont typeface="Roboto"/>
              <a:buChar char="●"/>
            </a:pPr>
            <a:r>
              <a:rPr lang="en" sz="1200" b="1">
                <a:solidFill>
                  <a:srgbClr val="3C4043"/>
                </a:solidFill>
                <a:highlight>
                  <a:schemeClr val="lt1"/>
                </a:highlight>
                <a:latin typeface="Proxima Nova"/>
                <a:ea typeface="Proxima Nova"/>
                <a:cs typeface="Proxima Nova"/>
                <a:sym typeface="Proxima Nova"/>
              </a:rPr>
              <a:t>Standardized:</a:t>
            </a:r>
            <a:r>
              <a:rPr lang="en" sz="1200">
                <a:solidFill>
                  <a:srgbClr val="3C4043"/>
                </a:solidFill>
                <a:highlight>
                  <a:schemeClr val="lt1"/>
                </a:highlight>
                <a:latin typeface="Proxima Nova"/>
                <a:ea typeface="Proxima Nova"/>
                <a:cs typeface="Proxima Nova"/>
                <a:sym typeface="Proxima Nova"/>
              </a:rPr>
              <a:t> Yes</a:t>
            </a:r>
            <a:endParaRPr sz="1050">
              <a:solidFill>
                <a:srgbClr val="3C4043"/>
              </a:solidFill>
              <a:highlight>
                <a:schemeClr val="lt1"/>
              </a:highlight>
              <a:latin typeface="Roboto"/>
              <a:ea typeface="Roboto"/>
              <a:cs typeface="Roboto"/>
              <a:sym typeface="Roboto"/>
            </a:endParaRPr>
          </a:p>
          <a:p>
            <a:pPr marL="457200" lvl="0" indent="-295275" algn="l" rtl="0">
              <a:spcBef>
                <a:spcPts val="0"/>
              </a:spcBef>
              <a:spcAft>
                <a:spcPts val="0"/>
              </a:spcAft>
              <a:buClr>
                <a:srgbClr val="3C4043"/>
              </a:buClr>
              <a:buSzPts val="1050"/>
              <a:buFont typeface="Roboto"/>
              <a:buChar char="●"/>
            </a:pPr>
            <a:r>
              <a:rPr lang="en" sz="1200" b="1">
                <a:solidFill>
                  <a:srgbClr val="3C4043"/>
                </a:solidFill>
                <a:highlight>
                  <a:schemeClr val="lt1"/>
                </a:highlight>
                <a:latin typeface="Proxima Nova"/>
                <a:ea typeface="Proxima Nova"/>
                <a:cs typeface="Proxima Nova"/>
                <a:sym typeface="Proxima Nova"/>
              </a:rPr>
              <a:t>Consumer &amp; Enterprise or Enterprise Only: </a:t>
            </a:r>
            <a:r>
              <a:rPr lang="en" sz="1200">
                <a:solidFill>
                  <a:srgbClr val="3C4043"/>
                </a:solidFill>
                <a:highlight>
                  <a:schemeClr val="lt1"/>
                </a:highlight>
                <a:latin typeface="Proxima Nova"/>
                <a:ea typeface="Proxima Nova"/>
                <a:cs typeface="Proxima Nova"/>
                <a:sym typeface="Proxima Nova"/>
              </a:rPr>
              <a:t>Consumer &amp; Enterprise</a:t>
            </a:r>
            <a:endParaRPr sz="1200">
              <a:solidFill>
                <a:srgbClr val="3C4043"/>
              </a:solidFill>
              <a:highlight>
                <a:schemeClr val="lt1"/>
              </a:highlight>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a:solidFill>
                  <a:srgbClr val="3C4043"/>
                </a:solidFill>
                <a:highlight>
                  <a:schemeClr val="lt1"/>
                </a:highlight>
                <a:latin typeface="Proxima Nova"/>
                <a:ea typeface="Proxima Nova"/>
                <a:cs typeface="Proxima Nova"/>
                <a:sym typeface="Proxima Nova"/>
              </a:rPr>
              <a:t>Notes: </a:t>
            </a:r>
            <a:r>
              <a:rPr lang="en" sz="1200">
                <a:solidFill>
                  <a:srgbClr val="3C4043"/>
                </a:solidFill>
                <a:highlight>
                  <a:schemeClr val="lt1"/>
                </a:highlight>
                <a:latin typeface="Proxima Nova"/>
                <a:ea typeface="Proxima Nova"/>
                <a:cs typeface="Proxima Nova"/>
                <a:sym typeface="Proxima Nova"/>
              </a:rPr>
              <a:t>All students in SEI will learn JavaScript as their first language; for the second language, clients can choose one of the following languages: Java, Python, or Ruby</a:t>
            </a:r>
            <a:endParaRPr sz="1200">
              <a:solidFill>
                <a:srgbClr val="3C4043"/>
              </a:solidFill>
              <a:highlight>
                <a:schemeClr val="lt1"/>
              </a:highlight>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150" b="1">
                <a:solidFill>
                  <a:srgbClr val="3C4043"/>
                </a:solidFill>
                <a:highlight>
                  <a:schemeClr val="lt1"/>
                </a:highlight>
                <a:latin typeface="Proxima Nova"/>
                <a:ea typeface="Proxima Nova"/>
                <a:cs typeface="Proxima Nova"/>
                <a:sym typeface="Proxima Nova"/>
              </a:rPr>
              <a:t>Dive Deeper Into SEI: </a:t>
            </a:r>
            <a:endParaRPr sz="1200" b="1">
              <a:solidFill>
                <a:srgbClr val="3C4043"/>
              </a:solidFill>
              <a:highlight>
                <a:schemeClr val="lt1"/>
              </a:highlight>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u="sng">
                <a:solidFill>
                  <a:schemeClr val="hlink"/>
                </a:solidFill>
                <a:highlight>
                  <a:schemeClr val="lt1"/>
                </a:highlight>
                <a:latin typeface="Proxima Nova"/>
                <a:ea typeface="Proxima Nova"/>
                <a:cs typeface="Proxima Nova"/>
                <a:sym typeface="Proxima Nova"/>
                <a:hlinkClick r:id="rId3"/>
              </a:rPr>
              <a:t>Confluence (Internal)</a:t>
            </a:r>
            <a:endParaRPr sz="1200" b="1">
              <a:solidFill>
                <a:srgbClr val="3C4043"/>
              </a:solidFill>
              <a:highlight>
                <a:schemeClr val="lt1"/>
              </a:highlight>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u="sng">
                <a:solidFill>
                  <a:schemeClr val="hlink"/>
                </a:solidFill>
                <a:highlight>
                  <a:schemeClr val="lt1"/>
                </a:highlight>
                <a:latin typeface="Proxima Nova"/>
                <a:ea typeface="Proxima Nova"/>
                <a:cs typeface="Proxima Nova"/>
                <a:sym typeface="Proxima Nova"/>
                <a:hlinkClick r:id="rId4"/>
              </a:rPr>
              <a:t>myGA Training (Internal)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1150" b="1">
                <a:solidFill>
                  <a:srgbClr val="3C4043"/>
                </a:solidFill>
                <a:highlight>
                  <a:schemeClr val="lt1"/>
                </a:highlight>
                <a:latin typeface="Proxima Nova"/>
                <a:ea typeface="Proxima Nova"/>
                <a:cs typeface="Proxima Nova"/>
                <a:sym typeface="Proxima Nova"/>
              </a:rPr>
              <a:t>Share SEI: </a:t>
            </a:r>
            <a:endParaRPr sz="1200" b="1">
              <a:solidFill>
                <a:srgbClr val="3C4043"/>
              </a:solidFill>
              <a:highlight>
                <a:schemeClr val="lt1"/>
              </a:highlight>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u="sng">
                <a:solidFill>
                  <a:srgbClr val="0097A7"/>
                </a:solidFill>
                <a:highlight>
                  <a:schemeClr val="lt1"/>
                </a:highlight>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Flagship Deck (External) </a:t>
            </a:r>
            <a:endParaRPr sz="1150" b="1">
              <a:solidFill>
                <a:srgbClr val="3C4043"/>
              </a:solidFill>
              <a:highlight>
                <a:schemeClr val="lt1"/>
              </a:highlight>
              <a:latin typeface="Proxima Nova"/>
              <a:ea typeface="Proxima Nova"/>
              <a:cs typeface="Proxima Nova"/>
              <a:sym typeface="Proxima Nova"/>
            </a:endParaRPr>
          </a:p>
          <a:p>
            <a:pPr marL="457200" lvl="0" indent="-301625" algn="l" rtl="0">
              <a:spcBef>
                <a:spcPts val="0"/>
              </a:spcBef>
              <a:spcAft>
                <a:spcPts val="0"/>
              </a:spcAft>
              <a:buClr>
                <a:srgbClr val="3C4043"/>
              </a:buClr>
              <a:buSzPts val="1150"/>
              <a:buFont typeface="Proxima Nova"/>
              <a:buChar char="●"/>
            </a:pPr>
            <a:r>
              <a:rPr lang="en" sz="1200" b="1" u="sng">
                <a:solidFill>
                  <a:srgbClr val="0097A7"/>
                </a:solidFill>
                <a:highlight>
                  <a:schemeClr val="lt1"/>
                </a:highlight>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Course Syllabus (External) </a:t>
            </a:r>
            <a:endParaRPr sz="1150" b="1">
              <a:solidFill>
                <a:srgbClr val="3C4043"/>
              </a:solidFill>
              <a:highlight>
                <a:schemeClr val="lt1"/>
              </a:highlight>
              <a:latin typeface="Proxima Nova"/>
              <a:ea typeface="Proxima Nova"/>
              <a:cs typeface="Proxima Nova"/>
              <a:sym typeface="Proxima Nova"/>
            </a:endParaRPr>
          </a:p>
          <a:p>
            <a:pPr marL="457200" lvl="0" indent="0" algn="l" rtl="0">
              <a:spcBef>
                <a:spcPts val="0"/>
              </a:spcBef>
              <a:spcAft>
                <a:spcPts val="0"/>
              </a:spcAft>
              <a:buNone/>
            </a:pPr>
            <a:endParaRPr sz="1150" b="1">
              <a:solidFill>
                <a:srgbClr val="3C4043"/>
              </a:solidFill>
              <a:highlight>
                <a:schemeClr val="lt1"/>
              </a:highlight>
              <a:latin typeface="Proxima Nova"/>
              <a:ea typeface="Proxima Nova"/>
              <a:cs typeface="Proxima Nova"/>
              <a:sym typeface="Proxima Nova"/>
            </a:endParaRPr>
          </a:p>
          <a:p>
            <a:pPr marL="0" lvl="0" indent="0" algn="l" rtl="0">
              <a:spcBef>
                <a:spcPts val="0"/>
              </a:spcBef>
              <a:spcAft>
                <a:spcPts val="0"/>
              </a:spcAft>
              <a:buNone/>
            </a:pPr>
            <a:r>
              <a:rPr lang="en" sz="1150" b="1">
                <a:solidFill>
                  <a:srgbClr val="3C4043"/>
                </a:solidFill>
                <a:highlight>
                  <a:schemeClr val="lt1"/>
                </a:highlight>
                <a:latin typeface="Proxima Nova"/>
                <a:ea typeface="Proxima Nova"/>
                <a:cs typeface="Proxima Nova"/>
                <a:sym typeface="Proxima Nova"/>
              </a:rPr>
              <a:t>Deliver SEI: </a:t>
            </a:r>
            <a:endParaRPr sz="1150" b="1">
              <a:solidFill>
                <a:srgbClr val="3C4043"/>
              </a:solidFill>
              <a:highlight>
                <a:schemeClr val="lt1"/>
              </a:highlight>
              <a:latin typeface="Proxima Nova"/>
              <a:ea typeface="Proxima Nova"/>
              <a:cs typeface="Proxima Nova"/>
              <a:sym typeface="Proxima Nova"/>
            </a:endParaRPr>
          </a:p>
          <a:p>
            <a:pPr marL="457200" lvl="0" indent="-304800" algn="l" rtl="0">
              <a:spcBef>
                <a:spcPts val="0"/>
              </a:spcBef>
              <a:spcAft>
                <a:spcPts val="0"/>
              </a:spcAft>
              <a:buClr>
                <a:srgbClr val="3C4043"/>
              </a:buClr>
              <a:buSzPts val="1200"/>
              <a:buFont typeface="Proxima Nova"/>
              <a:buChar char="●"/>
            </a:pPr>
            <a:r>
              <a:rPr lang="en" sz="1200" b="1" u="sng">
                <a:solidFill>
                  <a:srgbClr val="0097A7"/>
                </a:solidFill>
                <a:highlight>
                  <a:schemeClr val="lt1"/>
                </a:highlight>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Curriculum Materials (Internal) </a:t>
            </a:r>
            <a:endParaRPr sz="1150" b="1">
              <a:solidFill>
                <a:srgbClr val="3C4043"/>
              </a:solidFill>
              <a:highlight>
                <a:schemeClr val="lt1"/>
              </a:highlight>
              <a:latin typeface="Proxima Nova"/>
              <a:ea typeface="Proxima Nova"/>
              <a:cs typeface="Proxima Nova"/>
              <a:sym typeface="Proxima Nov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b5fc5f36eb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b5fc5f36eb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14d12265a8_0_22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14d12265a8_0_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chemeClr val="dk1"/>
              </a:buClr>
              <a:buSzPts val="1400"/>
              <a:buChar char="○"/>
            </a:pPr>
            <a:r>
              <a:rPr lang="en" sz="1400">
                <a:solidFill>
                  <a:schemeClr val="dk1"/>
                </a:solidFill>
              </a:rPr>
              <a:t>Each day is intentionally designed to be a dynamic experience that both mimics and prepares you for the 9-5 typical work day. </a:t>
            </a:r>
            <a:endParaRPr sz="1400">
              <a:solidFill>
                <a:schemeClr val="dk1"/>
              </a:solidFill>
            </a:endParaRPr>
          </a:p>
          <a:p>
            <a:pPr marL="914400" lvl="0" indent="0" algn="l" rtl="0">
              <a:lnSpc>
                <a:spcPct val="115000"/>
              </a:lnSpc>
              <a:spcBef>
                <a:spcPts val="0"/>
              </a:spcBef>
              <a:spcAft>
                <a:spcPts val="0"/>
              </a:spcAft>
              <a:buNone/>
            </a:pP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In addition to an hour for lunch, you will have periodic breaks for coffee and water to ensure that you are ready to be active and engaged in our time for coursework, which depending on the day or unit with oscillate between lessons and labs, individual and group work.</a:t>
            </a:r>
            <a:endParaRPr sz="1400">
              <a:solidFill>
                <a:schemeClr val="dk1"/>
              </a:solidFill>
            </a:endParaRPr>
          </a:p>
          <a:p>
            <a:pPr marL="0" lvl="0" indent="0" algn="l" rtl="0">
              <a:lnSpc>
                <a:spcPct val="115000"/>
              </a:lnSpc>
              <a:spcBef>
                <a:spcPts val="0"/>
              </a:spcBef>
              <a:spcAft>
                <a:spcPts val="0"/>
              </a:spcAft>
              <a:buNone/>
            </a:pPr>
            <a:endParaRPr sz="14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4d12265a8_0_2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14d12265a8_0_2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IL 1</a:t>
            </a:r>
            <a:endParaRPr/>
          </a:p>
          <a:p>
            <a:pPr marL="0" lvl="0" indent="0" algn="l" rtl="0">
              <a:spcBef>
                <a:spcPts val="0"/>
              </a:spcBef>
              <a:spcAft>
                <a:spcPts val="0"/>
              </a:spcAft>
              <a:buNone/>
            </a:pPr>
            <a:r>
              <a:rPr lang="en"/>
              <a:t>This experience is going to be really hard, and that’s normal.  Everyone will go through an emotional cycle of change.</a:t>
            </a:r>
            <a:endParaRPr/>
          </a:p>
          <a:p>
            <a:pPr marL="0" lvl="0" indent="0" algn="l" rtl="0">
              <a:spcBef>
                <a:spcPts val="0"/>
              </a:spcBef>
              <a:spcAft>
                <a:spcPts val="0"/>
              </a:spcAft>
              <a:buNone/>
            </a:pPr>
            <a:r>
              <a:rPr lang="en"/>
              <a:t>Learning to ANALYIZE DATA isnt easy, will be something the whole group experiences together. </a:t>
            </a:r>
            <a:endParaRPr/>
          </a:p>
          <a:p>
            <a:pPr marL="0" lvl="0" indent="0" algn="l" rtl="0">
              <a:spcBef>
                <a:spcPts val="0"/>
              </a:spcBef>
              <a:spcAft>
                <a:spcPts val="0"/>
              </a:spcAft>
              <a:buNone/>
            </a:pPr>
            <a:endParaRPr/>
          </a:p>
          <a:p>
            <a:pPr marL="0" lvl="0" indent="0" algn="l" rtl="0">
              <a:spcBef>
                <a:spcPts val="0"/>
              </a:spcBef>
              <a:spcAft>
                <a:spcPts val="0"/>
              </a:spcAft>
              <a:buNone/>
            </a:pPr>
            <a:r>
              <a:rPr lang="en"/>
              <a:t>Can ask a Q: Has anyone learned how to drive stick shift? Etc, How did you feel after you first got behind the wheel. They say X, you can frame it with how morale changes throughout the process.</a:t>
            </a:r>
            <a:endParaRPr/>
          </a:p>
          <a:p>
            <a:pPr marL="0" lvl="0" indent="0" algn="l" rtl="0">
              <a:spcBef>
                <a:spcPts val="0"/>
              </a:spcBef>
              <a:spcAft>
                <a:spcPts val="0"/>
              </a:spcAft>
              <a:buNone/>
            </a:pPr>
            <a:endParaRPr/>
          </a:p>
          <a:p>
            <a:pPr marL="0" lvl="0" indent="0" algn="l" rtl="0">
              <a:spcBef>
                <a:spcPts val="0"/>
              </a:spcBef>
              <a:spcAft>
                <a:spcPts val="0"/>
              </a:spcAft>
              <a:buNone/>
            </a:pPr>
            <a:r>
              <a:rPr lang="en"/>
              <a:t>Can add about the imposter syndrome feeling</a:t>
            </a:r>
            <a:endParaRPr/>
          </a:p>
          <a:p>
            <a:pPr marL="0" lvl="0" indent="0" algn="l" rtl="0">
              <a:spcBef>
                <a:spcPts val="0"/>
              </a:spcBef>
              <a:spcAft>
                <a:spcPts val="0"/>
              </a:spcAft>
              <a:buNone/>
            </a:pPr>
            <a:endParaRPr/>
          </a:p>
          <a:p>
            <a:pPr marL="0" lvl="0" indent="0" algn="l" rtl="0">
              <a:spcBef>
                <a:spcPts val="0"/>
              </a:spcBef>
              <a:spcAft>
                <a:spcPts val="0"/>
              </a:spcAft>
              <a:buNone/>
            </a:pPr>
            <a:r>
              <a:rPr lang="en"/>
              <a:t>Can finish with how everyone in this course is going to be going through a rought time at some point, the timing may differ but as time goes on you will get stronger and hit your stride and reach the informed optimism.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14d12265a8_0_2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14d12265a8_0_2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14d12265a8_0_3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14d12265a8_0_3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4f729942ff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4f729942ff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4f729942ff_0_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4f729942ff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14d12265a8_0_3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14d12265a8_0_3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14d12265a8_0_3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14d12265a8_0_3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4042f58618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4042f58618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4f729942ff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24f729942ff_0_1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Purpose:</a:t>
            </a:r>
            <a:r>
              <a:rPr lang="en">
                <a:solidFill>
                  <a:schemeClr val="dk1"/>
                </a:solidFill>
                <a:latin typeface="Proxima Nova"/>
                <a:ea typeface="Proxima Nova"/>
                <a:cs typeface="Proxima Nova"/>
                <a:sym typeface="Proxima Nova"/>
              </a:rPr>
              <a:t> Convey the importance of Slack as a central location for everything/everyone rather than just a chat. They get to keep the history as well.</a:t>
            </a: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solidFill>
                  <a:schemeClr val="dk1"/>
                </a:solidFill>
              </a:rPr>
              <a:t>Post your questions in Slack and NOT in the Zoom chat room. They’ll get lost in Zoom!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Engage with your classmates as much as possible.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14d12265a8_0_3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214d12265a8_0_3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Purpose:</a:t>
            </a:r>
            <a:r>
              <a:rPr lang="en">
                <a:solidFill>
                  <a:schemeClr val="dk1"/>
                </a:solidFill>
                <a:latin typeface="Proxima Nova"/>
                <a:ea typeface="Proxima Nova"/>
                <a:cs typeface="Proxima Nova"/>
                <a:sym typeface="Proxima Nova"/>
              </a:rPr>
              <a:t> Convey the importance of Slack as a central location for everything/everyone rather than just a chat. They get to keep the history as well.</a:t>
            </a: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solidFill>
                  <a:schemeClr val="dk1"/>
                </a:solidFill>
              </a:rPr>
              <a:t>Post your questions in Slack and NOT in the Zoom chat room. They’ll get lost in Zoom!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Engage with your classmates as much as possible.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4f729942ff_0_1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g24f729942ff_0_1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Purpose:</a:t>
            </a:r>
            <a:r>
              <a:rPr lang="en">
                <a:solidFill>
                  <a:schemeClr val="dk1"/>
                </a:solidFill>
                <a:latin typeface="Proxima Nova"/>
                <a:ea typeface="Proxima Nova"/>
                <a:cs typeface="Proxima Nova"/>
                <a:sym typeface="Proxima Nova"/>
              </a:rPr>
              <a:t> Convey the importance of Slack as a central location for everything/everyone rather than just a chat. They get to keep the history as well.</a:t>
            </a: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solidFill>
                  <a:schemeClr val="dk1"/>
                </a:solidFill>
              </a:rPr>
              <a:t>Post your questions in Slack and NOT in the Zoom chat room. They’ll get lost in Zoom!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Engage with your classmates as much as possible.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b77c812b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g2b77c812b7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Purpose:</a:t>
            </a:r>
            <a:r>
              <a:rPr lang="en">
                <a:solidFill>
                  <a:schemeClr val="dk1"/>
                </a:solidFill>
                <a:latin typeface="Proxima Nova"/>
                <a:ea typeface="Proxima Nova"/>
                <a:cs typeface="Proxima Nova"/>
                <a:sym typeface="Proxima Nova"/>
              </a:rPr>
              <a:t> Convey the importance of Slack as a central location for everything/everyone rather than just a chat. They get to keep the history as well.</a:t>
            </a: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solidFill>
                  <a:schemeClr val="dk1"/>
                </a:solidFill>
              </a:rPr>
              <a:t>Post your questions in Slack and NOT in the Zoom chat room. They’ll get lost in Zoom!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Engage with your classmates as much as possible.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4f729942ff_0_1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4f729942ff_0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4f729942ff_0_1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4f729942ff_0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14d12265a8_0_3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214d12265a8_0_3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Purpose:</a:t>
            </a:r>
            <a:r>
              <a:rPr lang="en">
                <a:solidFill>
                  <a:schemeClr val="dk1"/>
                </a:solidFill>
                <a:latin typeface="Proxima Nova"/>
                <a:ea typeface="Proxima Nova"/>
                <a:cs typeface="Proxima Nova"/>
                <a:sym typeface="Proxima Nova"/>
              </a:rPr>
              <a:t> Get students used to being logged into Slack so that it’s quick and easy to access during class.</a:t>
            </a: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solidFill>
                  <a:schemeClr val="dk1"/>
                </a:solidFill>
              </a:rPr>
              <a:t>This is a good opportunity to allow everyone to log on to Slack and get help.</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It’s a good idea to download and install the desktop version.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solidFill>
                  <a:schemeClr val="dk1"/>
                </a:solidFill>
              </a:rPr>
              <a:t>Check who hasn’t joined the channel against the attendance sheet and wait until everyone has joined before moving forward.</a:t>
            </a:r>
            <a:endParaRPr>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t>It may be easier to share an invite link.</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See here how to find it: </a:t>
            </a:r>
            <a:r>
              <a:rPr lang="en" u="sng">
                <a:solidFill>
                  <a:schemeClr val="hlink"/>
                </a:solidFill>
                <a:hlinkClick r:id="rId3"/>
              </a:rPr>
              <a:t>https://slack.com/help/articles/201330256-Invite-new-members-to-your-workspace</a:t>
            </a:r>
            <a:r>
              <a:rPr lang="en"/>
              <a:t> </a:t>
            </a:r>
            <a:endParaRPr/>
          </a:p>
          <a:p>
            <a:pPr marL="457200" lvl="0" indent="-298450" algn="l" rtl="0">
              <a:lnSpc>
                <a:spcPct val="100000"/>
              </a:lnSpc>
              <a:spcBef>
                <a:spcPts val="0"/>
              </a:spcBef>
              <a:spcAft>
                <a:spcPts val="0"/>
              </a:spcAft>
              <a:buSzPts val="1100"/>
              <a:buAutoNum type="arabicPeriod"/>
            </a:pPr>
            <a:r>
              <a:rPr lang="en"/>
              <a:t>From your desktop, click your workspace name in the top left.</a:t>
            </a:r>
            <a:endParaRPr/>
          </a:p>
          <a:p>
            <a:pPr marL="457200" lvl="0" indent="-298450" algn="l" rtl="0">
              <a:lnSpc>
                <a:spcPct val="100000"/>
              </a:lnSpc>
              <a:spcBef>
                <a:spcPts val="0"/>
              </a:spcBef>
              <a:spcAft>
                <a:spcPts val="0"/>
              </a:spcAft>
              <a:buSzPts val="1100"/>
              <a:buAutoNum type="arabicPeriod"/>
            </a:pPr>
            <a:r>
              <a:rPr lang="en"/>
              <a:t>Select Invite people to [workspace name] from the menu.</a:t>
            </a:r>
            <a:endParaRPr/>
          </a:p>
          <a:p>
            <a:pPr marL="457200" lvl="0" indent="-298450" algn="l" rtl="0">
              <a:lnSpc>
                <a:spcPct val="100000"/>
              </a:lnSpc>
              <a:spcBef>
                <a:spcPts val="0"/>
              </a:spcBef>
              <a:spcAft>
                <a:spcPts val="0"/>
              </a:spcAft>
              <a:buSzPts val="1100"/>
              <a:buAutoNum type="arabicPeriod"/>
            </a:pPr>
            <a:r>
              <a:rPr lang="en"/>
              <a:t>Click  Copy invite link. </a:t>
            </a:r>
            <a:endParaRPr/>
          </a:p>
          <a:p>
            <a:pPr marL="457200" lvl="0" indent="-298450" algn="l" rtl="0">
              <a:lnSpc>
                <a:spcPct val="100000"/>
              </a:lnSpc>
              <a:spcBef>
                <a:spcPts val="0"/>
              </a:spcBef>
              <a:spcAft>
                <a:spcPts val="0"/>
              </a:spcAft>
              <a:buSzPts val="1100"/>
              <a:buAutoNum type="arabicPeriod"/>
            </a:pPr>
            <a:r>
              <a:rPr lang="en"/>
              <a:t>If you’d like, click Edit link settings to choose an expiration date and decide if you’ll receive notifications from Slackbot when someone uses your link.</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14d12265a8_0_3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214d12265a8_0_3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Purpose:</a:t>
            </a:r>
            <a:r>
              <a:rPr lang="en">
                <a:solidFill>
                  <a:schemeClr val="dk1"/>
                </a:solidFill>
                <a:latin typeface="Proxima Nova"/>
                <a:ea typeface="Proxima Nova"/>
                <a:cs typeface="Proxima Nova"/>
                <a:sym typeface="Proxima Nova"/>
              </a:rPr>
              <a:t> This will help the class get to know each other quicker and better.</a:t>
            </a:r>
            <a:endParaRPr>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a:p>
            <a:pPr marL="0" lvl="0" indent="0" algn="l" rtl="0">
              <a:spcBef>
                <a:spcPts val="0"/>
              </a:spcBef>
              <a:spcAft>
                <a:spcPts val="0"/>
              </a:spcAft>
              <a:buSzPts val="1100"/>
              <a:buNone/>
            </a:pPr>
            <a:r>
              <a:rPr lang="en" b="1">
                <a:solidFill>
                  <a:schemeClr val="dk1"/>
                </a:solidFill>
                <a:latin typeface="Proxima Nova"/>
                <a:ea typeface="Proxima Nova"/>
                <a:cs typeface="Proxima Nova"/>
                <a:sym typeface="Proxima Nova"/>
              </a:rPr>
              <a:t>TALKING POINTS</a:t>
            </a:r>
            <a:endParaRPr>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a:t>If anyone needs directions, share this: </a:t>
            </a:r>
            <a:r>
              <a:rPr lang="en" u="sng">
                <a:solidFill>
                  <a:schemeClr val="hlink"/>
                </a:solidFill>
                <a:hlinkClick r:id="rId3"/>
              </a:rPr>
              <a:t>https://slack.com/intl/en-gb/help/articles/115005506003-Upload-a-profile-photo</a:t>
            </a:r>
            <a:endParaRPr/>
          </a:p>
          <a:p>
            <a:pPr marL="457200" lvl="0" indent="-298450" algn="l" rtl="0">
              <a:spcBef>
                <a:spcPts val="0"/>
              </a:spcBef>
              <a:spcAft>
                <a:spcPts val="0"/>
              </a:spcAft>
              <a:buClr>
                <a:schemeClr val="dk1"/>
              </a:buClr>
              <a:buSzPts val="1100"/>
              <a:buChar char="●"/>
            </a:pPr>
            <a:r>
              <a:rPr lang="en"/>
              <a:t>Even if they don’t have a personal photo they feel comfortable with, invite them to use a photo of something they relate to.</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14d12265a8_0_3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6" name="Google Shape;896;g214d12265a8_0_3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14d12265a8_0_3538:notes"/>
          <p:cNvSpPr>
            <a:spLocks noGrp="1" noRot="1" noChangeAspect="1"/>
          </p:cNvSpPr>
          <p:nvPr>
            <p:ph type="sldImg" idx="2"/>
          </p:nvPr>
        </p:nvSpPr>
        <p:spPr>
          <a:xfrm>
            <a:off x="381374" y="685800"/>
            <a:ext cx="6095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14d12265a8_0_3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be using a variety of Zoom tools and functions during our sessions! We will be testing or reviewing all of these today</a:t>
            </a:r>
            <a:endParaRPr/>
          </a:p>
          <a:p>
            <a:pPr marL="457200" lvl="0" indent="-298450" algn="l" rtl="0">
              <a:spcBef>
                <a:spcPts val="0"/>
              </a:spcBef>
              <a:spcAft>
                <a:spcPts val="0"/>
              </a:spcAft>
              <a:buSzPts val="1100"/>
              <a:buChar char="-"/>
            </a:pPr>
            <a:r>
              <a:rPr lang="en"/>
              <a:t>First is the chat function, which we are now all comfortable using from Trivia. Throughout your sessions we will post comments, and questions in the chat. We will also be administering daily end of day surveys to check how you all are feeling about the lesson that day which will be on screen and also linked in the chat. </a:t>
            </a:r>
            <a:endParaRPr/>
          </a:p>
          <a:p>
            <a:pPr marL="457200" lvl="0" indent="-298450" algn="l" rtl="0">
              <a:spcBef>
                <a:spcPts val="0"/>
              </a:spcBef>
              <a:spcAft>
                <a:spcPts val="0"/>
              </a:spcAft>
              <a:buSzPts val="1100"/>
              <a:buChar char="-"/>
            </a:pPr>
            <a:r>
              <a:rPr lang="en"/>
              <a:t>We have a raise hand function we’ll test in just a minute or two, that you can use to indicate you have a question during the sessions</a:t>
            </a:r>
            <a:endParaRPr/>
          </a:p>
          <a:p>
            <a:pPr marL="457200" lvl="0" indent="-298450" algn="l" rtl="0">
              <a:spcBef>
                <a:spcPts val="0"/>
              </a:spcBef>
              <a:spcAft>
                <a:spcPts val="0"/>
              </a:spcAft>
              <a:buSzPts val="1100"/>
              <a:buChar char="-"/>
            </a:pPr>
            <a:r>
              <a:rPr lang="en"/>
              <a:t>Annotate Stamps are a fun feature we will be using to capture your votes and sentiments during the sessions</a:t>
            </a:r>
            <a:endParaRPr/>
          </a:p>
          <a:p>
            <a:pPr marL="457200" lvl="0" indent="-298450" algn="l" rtl="0">
              <a:spcBef>
                <a:spcPts val="0"/>
              </a:spcBef>
              <a:spcAft>
                <a:spcPts val="0"/>
              </a:spcAft>
              <a:buSzPts val="1100"/>
              <a:buChar char="-"/>
            </a:pPr>
            <a:r>
              <a:rPr lang="en"/>
              <a:t>You have all been placed in Breakout Groups--these will remain the same throughout your 6 sessions, and will be the groups you do group work in. We’ll explain this more in depth in just a bit</a:t>
            </a:r>
            <a:endParaRPr/>
          </a:p>
          <a:p>
            <a:pPr marL="457200" lvl="0" indent="-298450" algn="l" rtl="0">
              <a:spcBef>
                <a:spcPts val="0"/>
              </a:spcBef>
              <a:spcAft>
                <a:spcPts val="0"/>
              </a:spcAft>
              <a:buSzPts val="1100"/>
              <a:buChar char="-"/>
            </a:pPr>
            <a:r>
              <a:rPr lang="en"/>
              <a:t>Finally, early next week and before SEssion 1 you will be receiving an Editable PDF from me--this is your LIve Online packet, a tool that will enable you to take notes, and collaborate on group work with your team</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4042f58618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4042f58618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14d12265a8_0_3556:notes"/>
          <p:cNvSpPr>
            <a:spLocks noGrp="1" noRot="1" noChangeAspect="1"/>
          </p:cNvSpPr>
          <p:nvPr>
            <p:ph type="sldImg" idx="2"/>
          </p:nvPr>
        </p:nvSpPr>
        <p:spPr>
          <a:xfrm>
            <a:off x="381374" y="685800"/>
            <a:ext cx="6095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14d12265a8_0_3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up, let’s learn how to rename ourselves in Zoom. We do this so that we are able to place you in your proper breakout groups during the sessions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14d12265a8_0_3580:notes"/>
          <p:cNvSpPr>
            <a:spLocks noGrp="1" noRot="1" noChangeAspect="1"/>
          </p:cNvSpPr>
          <p:nvPr>
            <p:ph type="sldImg" idx="2"/>
          </p:nvPr>
        </p:nvSpPr>
        <p:spPr>
          <a:xfrm>
            <a:off x="381374" y="685800"/>
            <a:ext cx="6095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14d12265a8_0_3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hand tool, again to indicate you have a question or comment!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14d12265a8_0_3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g214d12265a8_0_36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214d12265a8_0_3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214d12265a8_0_3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a6465b107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1a6465b107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14d12265a8_0_1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14d12265a8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14d12265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14d12265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 lvl="0" indent="0" algn="l" rtl="0">
              <a:spcBef>
                <a:spcPts val="0"/>
              </a:spcBef>
              <a:spcAft>
                <a:spcPts val="0"/>
              </a:spcAft>
              <a:buClr>
                <a:schemeClr val="dk1"/>
              </a:buClr>
              <a:buSzPts val="1100"/>
              <a:buFont typeface="Arial"/>
              <a:buNone/>
            </a:pPr>
            <a:r>
              <a:rPr lang="en" sz="1600" b="1" i="1">
                <a:solidFill>
                  <a:schemeClr val="dk1"/>
                </a:solidFill>
                <a:latin typeface="Nunito Sans"/>
                <a:ea typeface="Nunito Sans"/>
                <a:cs typeface="Nunito Sans"/>
                <a:sym typeface="Nunito Sans"/>
              </a:rPr>
              <a:t>Who Will Be Responsible For…</a:t>
            </a:r>
            <a:endParaRPr sz="1600" b="1" i="1">
              <a:solidFill>
                <a:schemeClr val="dk1"/>
              </a:solidFill>
              <a:latin typeface="Nunito Sans"/>
              <a:ea typeface="Nunito Sans"/>
              <a:cs typeface="Nunito Sans"/>
              <a:sym typeface="Nunito Sans"/>
            </a:endParaRPr>
          </a:p>
          <a:p>
            <a:pPr marL="91440" lvl="0" indent="0" algn="l" rtl="0">
              <a:spcBef>
                <a:spcPts val="0"/>
              </a:spcBef>
              <a:spcAft>
                <a:spcPts val="0"/>
              </a:spcAft>
              <a:buClr>
                <a:schemeClr val="dk1"/>
              </a:buClr>
              <a:buSzPts val="1100"/>
              <a:buFont typeface="Arial"/>
              <a:buNone/>
            </a:pPr>
            <a:endParaRPr sz="800" b="1" i="1">
              <a:solidFill>
                <a:schemeClr val="dk1"/>
              </a:solidFill>
              <a:latin typeface="Nunito Sans"/>
              <a:ea typeface="Nunito Sans"/>
              <a:cs typeface="Nunito Sans"/>
              <a:sym typeface="Nunito Sans"/>
            </a:endParaRPr>
          </a:p>
          <a:p>
            <a:pPr marL="91440" lvl="0" indent="0" algn="l" rtl="0">
              <a:lnSpc>
                <a:spcPct val="115000"/>
              </a:lnSpc>
              <a:spcBef>
                <a:spcPts val="0"/>
              </a:spcBef>
              <a:spcAft>
                <a:spcPts val="0"/>
              </a:spcAft>
              <a:buClr>
                <a:schemeClr val="dk1"/>
              </a:buClr>
              <a:buSzPts val="1100"/>
              <a:buFont typeface="Arial"/>
              <a:buNone/>
            </a:pPr>
            <a:r>
              <a:rPr lang="en" sz="1400">
                <a:solidFill>
                  <a:srgbClr val="666666"/>
                </a:solidFill>
                <a:latin typeface="Nunito Sans"/>
                <a:ea typeface="Nunito Sans"/>
                <a:cs typeface="Nunito Sans"/>
                <a:sym typeface="Nunito Sans"/>
              </a:rPr>
              <a:t>Day-to-day point of contact</a:t>
            </a:r>
            <a:endParaRPr sz="1400">
              <a:solidFill>
                <a:srgbClr val="666666"/>
              </a:solidFill>
              <a:latin typeface="Nunito Sans"/>
              <a:ea typeface="Nunito Sans"/>
              <a:cs typeface="Nunito Sans"/>
              <a:sym typeface="Nunito Sans"/>
            </a:endParaRPr>
          </a:p>
          <a:p>
            <a:pPr marL="91440" lvl="0" indent="0" algn="l" rtl="0">
              <a:lnSpc>
                <a:spcPct val="115000"/>
              </a:lnSpc>
              <a:spcBef>
                <a:spcPts val="1000"/>
              </a:spcBef>
              <a:spcAft>
                <a:spcPts val="0"/>
              </a:spcAft>
              <a:buClr>
                <a:schemeClr val="dk1"/>
              </a:buClr>
              <a:buSzPts val="1100"/>
              <a:buFont typeface="Arial"/>
              <a:buNone/>
            </a:pPr>
            <a:r>
              <a:rPr lang="en" sz="1400">
                <a:solidFill>
                  <a:srgbClr val="666666"/>
                </a:solidFill>
                <a:latin typeface="Nunito Sans"/>
                <a:ea typeface="Nunito Sans"/>
                <a:cs typeface="Nunito Sans"/>
                <a:sym typeface="Nunito Sans"/>
              </a:rPr>
              <a:t>Delivery coordination</a:t>
            </a:r>
            <a:endParaRPr sz="1400">
              <a:solidFill>
                <a:srgbClr val="666666"/>
              </a:solidFill>
              <a:latin typeface="Nunito Sans"/>
              <a:ea typeface="Nunito Sans"/>
              <a:cs typeface="Nunito Sans"/>
              <a:sym typeface="Nunito Sans"/>
            </a:endParaRPr>
          </a:p>
          <a:p>
            <a:pPr marL="91440" lvl="0" indent="0" algn="l" rtl="0">
              <a:lnSpc>
                <a:spcPct val="115000"/>
              </a:lnSpc>
              <a:spcBef>
                <a:spcPts val="1000"/>
              </a:spcBef>
              <a:spcAft>
                <a:spcPts val="0"/>
              </a:spcAft>
              <a:buClr>
                <a:schemeClr val="dk1"/>
              </a:buClr>
              <a:buSzPts val="1100"/>
              <a:buFont typeface="Arial"/>
              <a:buNone/>
            </a:pPr>
            <a:r>
              <a:rPr lang="en" sz="1400">
                <a:solidFill>
                  <a:srgbClr val="666666"/>
                </a:solidFill>
                <a:latin typeface="Nunito Sans"/>
                <a:ea typeface="Nunito Sans"/>
                <a:cs typeface="Nunito Sans"/>
                <a:sym typeface="Nunito Sans"/>
              </a:rPr>
              <a:t>Executive communication/sponsorship</a:t>
            </a:r>
            <a:endParaRPr sz="1400">
              <a:solidFill>
                <a:srgbClr val="666666"/>
              </a:solidFill>
              <a:latin typeface="Nunito Sans"/>
              <a:ea typeface="Nunito Sans"/>
              <a:cs typeface="Nunito Sans"/>
              <a:sym typeface="Nunito Sans"/>
            </a:endParaRPr>
          </a:p>
          <a:p>
            <a:pPr marL="91440" lvl="0" indent="0" algn="l" rtl="0">
              <a:lnSpc>
                <a:spcPct val="115000"/>
              </a:lnSpc>
              <a:spcBef>
                <a:spcPts val="1000"/>
              </a:spcBef>
              <a:spcAft>
                <a:spcPts val="1000"/>
              </a:spcAft>
              <a:buClr>
                <a:schemeClr val="dk1"/>
              </a:buClr>
              <a:buSzPts val="1100"/>
              <a:buFont typeface="Arial"/>
              <a:buNone/>
            </a:pPr>
            <a:r>
              <a:rPr lang="en" sz="1400" b="1">
                <a:solidFill>
                  <a:schemeClr val="dk1"/>
                </a:solidFill>
                <a:latin typeface="Nunito Sans"/>
                <a:ea typeface="Nunito Sans"/>
                <a:cs typeface="Nunito Sans"/>
                <a:sym typeface="Nunito Sans"/>
              </a:rPr>
              <a:t>	</a:t>
            </a:r>
            <a:r>
              <a:rPr lang="en" sz="1400" b="1" i="1">
                <a:solidFill>
                  <a:schemeClr val="dk1"/>
                </a:solidFill>
                <a:latin typeface="Nunito Sans"/>
                <a:ea typeface="Nunito Sans"/>
                <a:cs typeface="Nunito Sans"/>
                <a:sym typeface="Nunito Sans"/>
              </a:rPr>
              <a:t>Anyone else we should know?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14d12265a8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14d12265a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latin typeface="Proxima Nova"/>
                <a:ea typeface="Proxima Nova"/>
                <a:cs typeface="Proxima Nova"/>
                <a:sym typeface="Proxima Nova"/>
              </a:rPr>
              <a:t>Goal: </a:t>
            </a:r>
            <a:r>
              <a:rPr lang="en" dirty="0">
                <a:solidFill>
                  <a:schemeClr val="dk1"/>
                </a:solidFill>
                <a:latin typeface="Proxima Nova"/>
                <a:ea typeface="Proxima Nova"/>
                <a:cs typeface="Proxima Nova"/>
                <a:sym typeface="Proxima Nova"/>
              </a:rPr>
              <a:t>Instructor introduction</a:t>
            </a:r>
            <a:endParaRPr dirty="0">
              <a:solidFill>
                <a:schemeClr val="dk1"/>
              </a:solidFill>
            </a:endParaRPr>
          </a:p>
          <a:p>
            <a:pPr marL="0" lvl="0" indent="0" algn="l" rtl="0">
              <a:spcBef>
                <a:spcPts val="0"/>
              </a:spcBef>
              <a:spcAft>
                <a:spcPts val="0"/>
              </a:spcAft>
              <a:buNone/>
            </a:pPr>
            <a:r>
              <a:rPr lang="en" dirty="0"/>
              <a:t>q</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4f729942ff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4f729942f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Proxima Nova"/>
                <a:ea typeface="Proxima Nova"/>
                <a:cs typeface="Proxima Nova"/>
                <a:sym typeface="Proxima Nova"/>
              </a:rPr>
              <a:t>Goal: </a:t>
            </a:r>
            <a:r>
              <a:rPr lang="en">
                <a:solidFill>
                  <a:schemeClr val="dk1"/>
                </a:solidFill>
                <a:latin typeface="Proxima Nova"/>
                <a:ea typeface="Proxima Nova"/>
                <a:cs typeface="Proxima Nova"/>
                <a:sym typeface="Proxima Nova"/>
              </a:rPr>
              <a:t>Instructor introduction</a:t>
            </a:r>
            <a:endParaRPr>
              <a:solidFill>
                <a:schemeClr val="dk1"/>
              </a:solidFill>
            </a:endParaRPr>
          </a:p>
          <a:p>
            <a:pPr marL="0" lvl="0" indent="0" algn="l" rtl="0">
              <a:spcBef>
                <a:spcPts val="0"/>
              </a:spcBef>
              <a:spcAft>
                <a:spcPts val="0"/>
              </a:spcAft>
              <a:buNone/>
            </a:pPr>
            <a:r>
              <a:rPr lang="en"/>
              <a:t>q</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14d12265a8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14d12265a8_0_1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a:solidFill>
                  <a:schemeClr val="dk1"/>
                </a:solidFill>
              </a:rPr>
              <a:t>IA</a:t>
            </a:r>
            <a:endParaRPr b="1">
              <a:solidFill>
                <a:schemeClr val="dk1"/>
              </a:solidFill>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en" b="1">
                <a:solidFill>
                  <a:schemeClr val="dk1"/>
                </a:solidFill>
              </a:rPr>
              <a:t>Alternative Icebreakers</a:t>
            </a:r>
            <a:endParaRPr b="1">
              <a:solidFill>
                <a:schemeClr val="dk1"/>
              </a:solidFill>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Favorite emoji, animal </a:t>
            </a:r>
            <a:endParaRPr sz="1400">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Say your favorite animal eating your favorite food</a:t>
            </a:r>
            <a:endParaRPr sz="1400">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The coolest place your shoes have been</a:t>
            </a:r>
            <a:endParaRPr sz="1400">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Grab an item that represents you and put on camera</a:t>
            </a:r>
            <a:endParaRPr sz="1400">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Make a face that looks like your favorite emoji (explain emojis first) </a:t>
            </a:r>
            <a:endParaRPr sz="1400">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What breed of dog would you be </a:t>
            </a:r>
            <a:endParaRPr sz="1400">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Movie Pitch</a:t>
            </a:r>
            <a:endParaRPr sz="1400">
              <a:solidFill>
                <a:schemeClr val="dk1"/>
              </a:solidFill>
              <a:latin typeface="Proxima Nova"/>
              <a:ea typeface="Proxima Nova"/>
              <a:cs typeface="Proxima Nova"/>
              <a:sym typeface="Proxima Nova"/>
            </a:endParaRPr>
          </a:p>
          <a:p>
            <a:pPr marL="0" lvl="0" indent="0" algn="l" rtl="0">
              <a:lnSpc>
                <a:spcPct val="100000"/>
              </a:lnSpc>
              <a:spcBef>
                <a:spcPts val="1600"/>
              </a:spcBef>
              <a:spcAft>
                <a:spcPts val="0"/>
              </a:spcAft>
              <a:buSzPts val="1400"/>
              <a:buNone/>
            </a:pPr>
            <a:r>
              <a:rPr lang="en">
                <a:solidFill>
                  <a:schemeClr val="dk1"/>
                </a:solidFill>
              </a:rPr>
              <a:t>Learning Journey - Option 2</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Can Delete or Add additional Phases, can use GA Image Library Addon for Icons + Photos. If adding more phases, follow the color order referenced in the </a:t>
            </a:r>
            <a:r>
              <a:rPr lang="en" u="sng">
                <a:solidFill>
                  <a:schemeClr val="hlink"/>
                </a:solidFill>
                <a:hlinkClick r:id="rId3"/>
              </a:rPr>
              <a:t>Enterprise Master Deck </a:t>
            </a:r>
            <a:r>
              <a:rPr lang="en">
                <a:solidFill>
                  <a:schemeClr val="dk1"/>
                </a:solidFill>
              </a:rPr>
              <a:t>Slide 2</a:t>
            </a:r>
            <a:endParaRPr>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457200" lvl="0" indent="0" algn="l" rtl="0">
              <a:lnSpc>
                <a:spcPct val="115000"/>
              </a:lnSpc>
              <a:spcBef>
                <a:spcPts val="0"/>
              </a:spcBef>
              <a:spcAft>
                <a:spcPts val="0"/>
              </a:spcAft>
              <a:buNone/>
            </a:pPr>
            <a:endParaRPr sz="1400">
              <a:solidFill>
                <a:schemeClr val="dk1"/>
              </a:solidFill>
              <a:latin typeface="Proxima Nova"/>
              <a:ea typeface="Proxima Nova"/>
              <a:cs typeface="Proxima Nova"/>
              <a:sym typeface="Proxima Nova"/>
            </a:endParaRPr>
          </a:p>
          <a:p>
            <a:pPr marL="0" lvl="0" indent="0" algn="l" rtl="0">
              <a:lnSpc>
                <a:spcPct val="100000"/>
              </a:lnSpc>
              <a:spcBef>
                <a:spcPts val="1600"/>
              </a:spcBef>
              <a:spcAft>
                <a:spcPts val="0"/>
              </a:spcAft>
              <a:buSzPts val="1400"/>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14d12265a8_0_2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14d12265a8_0_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6"/>
        <p:cNvGrpSpPr/>
        <p:nvPr/>
      </p:nvGrpSpPr>
      <p:grpSpPr>
        <a:xfrm>
          <a:off x="0" y="0"/>
          <a:ext cx="0" cy="0"/>
          <a:chOff x="0" y="0"/>
          <a:chExt cx="0" cy="0"/>
        </a:xfrm>
      </p:grpSpPr>
      <p:sp>
        <p:nvSpPr>
          <p:cNvPr id="57" name="Google Shape;57;p14"/>
          <p:cNvSpPr/>
          <p:nvPr/>
        </p:nvSpPr>
        <p:spPr>
          <a:xfrm>
            <a:off x="0" y="4524625"/>
            <a:ext cx="9144000" cy="61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rotWithShape="1">
          <a:blip r:embed="rId2">
            <a:alphaModFix amt="10000"/>
          </a:blip>
          <a:srcRect r="-33351" b="-33333"/>
          <a:stretch/>
        </p:blipFill>
        <p:spPr>
          <a:xfrm>
            <a:off x="3329050" y="1168750"/>
            <a:ext cx="6858900" cy="6858000"/>
          </a:xfrm>
          <a:prstGeom prst="ellipse">
            <a:avLst/>
          </a:prstGeom>
          <a:noFill/>
          <a:ln>
            <a:noFill/>
          </a:ln>
        </p:spPr>
      </p:pic>
      <p:sp>
        <p:nvSpPr>
          <p:cNvPr id="59" name="Google Shape;59;p14"/>
          <p:cNvSpPr txBox="1">
            <a:spLocks noGrp="1"/>
          </p:cNvSpPr>
          <p:nvPr>
            <p:ph type="ctrTitle"/>
          </p:nvPr>
        </p:nvSpPr>
        <p:spPr>
          <a:xfrm>
            <a:off x="685800" y="3036100"/>
            <a:ext cx="4731000" cy="11430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Font typeface="Proxima Nova"/>
              <a:buNone/>
              <a:defRPr sz="4000">
                <a:latin typeface="Proxima Nova"/>
                <a:ea typeface="Proxima Nova"/>
                <a:cs typeface="Proxima Nova"/>
                <a:sym typeface="Proxima Nova"/>
              </a:defRPr>
            </a:lvl2pPr>
            <a:lvl3pPr lvl="2" algn="r" rtl="0">
              <a:spcBef>
                <a:spcPts val="0"/>
              </a:spcBef>
              <a:spcAft>
                <a:spcPts val="0"/>
              </a:spcAft>
              <a:buSzPts val="4000"/>
              <a:buFont typeface="Proxima Nova"/>
              <a:buNone/>
              <a:defRPr sz="4000">
                <a:latin typeface="Proxima Nova"/>
                <a:ea typeface="Proxima Nova"/>
                <a:cs typeface="Proxima Nova"/>
                <a:sym typeface="Proxima Nova"/>
              </a:defRPr>
            </a:lvl3pPr>
            <a:lvl4pPr lvl="3" algn="r" rtl="0">
              <a:spcBef>
                <a:spcPts val="0"/>
              </a:spcBef>
              <a:spcAft>
                <a:spcPts val="0"/>
              </a:spcAft>
              <a:buSzPts val="4000"/>
              <a:buFont typeface="Proxima Nova"/>
              <a:buNone/>
              <a:defRPr sz="4000">
                <a:latin typeface="Proxima Nova"/>
                <a:ea typeface="Proxima Nova"/>
                <a:cs typeface="Proxima Nova"/>
                <a:sym typeface="Proxima Nova"/>
              </a:defRPr>
            </a:lvl4pPr>
            <a:lvl5pPr lvl="4" algn="r" rtl="0">
              <a:spcBef>
                <a:spcPts val="0"/>
              </a:spcBef>
              <a:spcAft>
                <a:spcPts val="0"/>
              </a:spcAft>
              <a:buSzPts val="4000"/>
              <a:buFont typeface="Proxima Nova"/>
              <a:buNone/>
              <a:defRPr sz="4000">
                <a:latin typeface="Proxima Nova"/>
                <a:ea typeface="Proxima Nova"/>
                <a:cs typeface="Proxima Nova"/>
                <a:sym typeface="Proxima Nova"/>
              </a:defRPr>
            </a:lvl5pPr>
            <a:lvl6pPr lvl="5" algn="r" rtl="0">
              <a:spcBef>
                <a:spcPts val="0"/>
              </a:spcBef>
              <a:spcAft>
                <a:spcPts val="0"/>
              </a:spcAft>
              <a:buSzPts val="4000"/>
              <a:buFont typeface="Proxima Nova"/>
              <a:buNone/>
              <a:defRPr sz="4000">
                <a:latin typeface="Proxima Nova"/>
                <a:ea typeface="Proxima Nova"/>
                <a:cs typeface="Proxima Nova"/>
                <a:sym typeface="Proxima Nova"/>
              </a:defRPr>
            </a:lvl6pPr>
            <a:lvl7pPr lvl="6" algn="r" rtl="0">
              <a:spcBef>
                <a:spcPts val="0"/>
              </a:spcBef>
              <a:spcAft>
                <a:spcPts val="0"/>
              </a:spcAft>
              <a:buSzPts val="4000"/>
              <a:buFont typeface="Proxima Nova"/>
              <a:buNone/>
              <a:defRPr sz="4000">
                <a:latin typeface="Proxima Nova"/>
                <a:ea typeface="Proxima Nova"/>
                <a:cs typeface="Proxima Nova"/>
                <a:sym typeface="Proxima Nova"/>
              </a:defRPr>
            </a:lvl7pPr>
            <a:lvl8pPr lvl="7" algn="r" rtl="0">
              <a:spcBef>
                <a:spcPts val="0"/>
              </a:spcBef>
              <a:spcAft>
                <a:spcPts val="0"/>
              </a:spcAft>
              <a:buSzPts val="4000"/>
              <a:buFont typeface="Proxima Nova"/>
              <a:buNone/>
              <a:defRPr sz="4000">
                <a:latin typeface="Proxima Nova"/>
                <a:ea typeface="Proxima Nova"/>
                <a:cs typeface="Proxima Nova"/>
                <a:sym typeface="Proxima Nova"/>
              </a:defRPr>
            </a:lvl8pPr>
            <a:lvl9pPr lvl="8" algn="r" rtl="0">
              <a:spcBef>
                <a:spcPts val="0"/>
              </a:spcBef>
              <a:spcAft>
                <a:spcPts val="0"/>
              </a:spcAft>
              <a:buSzPts val="4000"/>
              <a:buFont typeface="Proxima Nova"/>
              <a:buNone/>
              <a:defRPr sz="4000">
                <a:latin typeface="Proxima Nova"/>
                <a:ea typeface="Proxima Nova"/>
                <a:cs typeface="Proxima Nova"/>
                <a:sym typeface="Proxima Nova"/>
              </a:defRPr>
            </a:lvl9pPr>
          </a:lstStyle>
          <a:p>
            <a:endParaRPr/>
          </a:p>
        </p:txBody>
      </p:sp>
      <p:sp>
        <p:nvSpPr>
          <p:cNvPr id="60" name="Google Shape;60;p14"/>
          <p:cNvSpPr txBox="1">
            <a:spLocks noGrp="1"/>
          </p:cNvSpPr>
          <p:nvPr>
            <p:ph type="subTitle" idx="1"/>
          </p:nvPr>
        </p:nvSpPr>
        <p:spPr>
          <a:xfrm>
            <a:off x="4892040" y="4620986"/>
            <a:ext cx="3200400" cy="228600"/>
          </a:xfrm>
          <a:prstGeom prst="rect">
            <a:avLst/>
          </a:prstGeom>
        </p:spPr>
        <p:txBody>
          <a:bodyPr spcFirstLastPara="1" wrap="square" lIns="0" tIns="0" rIns="0" bIns="0" anchor="ctr" anchorCtr="0">
            <a:noAutofit/>
          </a:bodyPr>
          <a:lstStyle>
            <a:lvl1pPr lvl="0" algn="r" rtl="0">
              <a:lnSpc>
                <a:spcPct val="115000"/>
              </a:lnSpc>
              <a:spcBef>
                <a:spcPts val="0"/>
              </a:spcBef>
              <a:spcAft>
                <a:spcPts val="0"/>
              </a:spcAft>
              <a:buClr>
                <a:schemeClr val="lt1"/>
              </a:buClr>
              <a:buSzPts val="1100"/>
              <a:buNone/>
              <a:defRPr sz="1100">
                <a:solidFill>
                  <a:schemeClr val="lt1"/>
                </a:solidFill>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61" name="Google Shape;61;p14"/>
          <p:cNvSpPr/>
          <p:nvPr/>
        </p:nvSpPr>
        <p:spPr>
          <a:xfrm>
            <a:off x="8458200" y="0"/>
            <a:ext cx="685800" cy="5143500"/>
          </a:xfrm>
          <a:prstGeom prst="rect">
            <a:avLst/>
          </a:prstGeom>
          <a:solidFill>
            <a:srgbClr val="E41A23"/>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idx="2"/>
          </p:nvPr>
        </p:nvSpPr>
        <p:spPr>
          <a:xfrm>
            <a:off x="640080" y="2148840"/>
            <a:ext cx="5486400" cy="914400"/>
          </a:xfrm>
          <a:prstGeom prst="rect">
            <a:avLst/>
          </a:prstGeom>
        </p:spPr>
        <p:txBody>
          <a:bodyPr spcFirstLastPara="1" wrap="square" lIns="0" tIns="0" rIns="0" bIns="0" anchor="b" anchorCtr="0">
            <a:noAutofit/>
          </a:bodyPr>
          <a:lstStyle>
            <a:lvl1pPr lvl="0" rtl="0">
              <a:lnSpc>
                <a:spcPct val="60000"/>
              </a:lnSpc>
              <a:spcBef>
                <a:spcPts val="0"/>
              </a:spcBef>
              <a:spcAft>
                <a:spcPts val="0"/>
              </a:spcAft>
              <a:buClr>
                <a:schemeClr val="dk2"/>
              </a:buClr>
              <a:buSzPts val="10000"/>
              <a:buNone/>
              <a:defRPr sz="10000">
                <a:solidFill>
                  <a:schemeClr val="dk2"/>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pic>
        <p:nvPicPr>
          <p:cNvPr id="63" name="Google Shape;63;p14"/>
          <p:cNvPicPr preferRelativeResize="0"/>
          <p:nvPr/>
        </p:nvPicPr>
        <p:blipFill rotWithShape="1">
          <a:blip r:embed="rId3">
            <a:alphaModFix/>
          </a:blip>
          <a:srcRect l="28825" r="4525"/>
          <a:stretch/>
        </p:blipFill>
        <p:spPr>
          <a:xfrm>
            <a:off x="5394960" y="640080"/>
            <a:ext cx="3200400" cy="3200400"/>
          </a:xfrm>
          <a:prstGeom prst="ellipse">
            <a:avLst/>
          </a:prstGeom>
          <a:noFill/>
          <a:ln>
            <a:noFill/>
          </a:ln>
          <a:effectLst>
            <a:outerShdw blurRad="57150" dist="19050" dir="5400000" algn="bl" rotWithShape="0">
              <a:srgbClr val="000000">
                <a:alpha val="50000"/>
              </a:srgbClr>
            </a:outerShdw>
          </a:effectLst>
        </p:spPr>
      </p:pic>
      <p:pic>
        <p:nvPicPr>
          <p:cNvPr id="64" name="Google Shape;64;p14"/>
          <p:cNvPicPr preferRelativeResize="0"/>
          <p:nvPr/>
        </p:nvPicPr>
        <p:blipFill rotWithShape="1">
          <a:blip r:embed="rId4">
            <a:alphaModFix/>
          </a:blip>
          <a:srcRect l="19175" r="22183" b="12018"/>
          <a:stretch/>
        </p:blipFill>
        <p:spPr>
          <a:xfrm>
            <a:off x="457200" y="-91440"/>
            <a:ext cx="1600200" cy="1600200"/>
          </a:xfrm>
          <a:prstGeom prst="ellipse">
            <a:avLst/>
          </a:prstGeom>
          <a:noFill/>
          <a:ln>
            <a:noFill/>
          </a:ln>
          <a:effectLst>
            <a:outerShdw blurRad="57150" dist="19050" dir="5400000" algn="bl" rotWithShape="0">
              <a:srgbClr val="000000">
                <a:alpha val="50000"/>
              </a:srgbClr>
            </a:outerShdw>
          </a:effectLst>
        </p:spPr>
      </p:pic>
      <p:pic>
        <p:nvPicPr>
          <p:cNvPr id="65" name="Google Shape;65;p14"/>
          <p:cNvPicPr preferRelativeResize="0"/>
          <p:nvPr/>
        </p:nvPicPr>
        <p:blipFill rotWithShape="1">
          <a:blip r:embed="rId5">
            <a:alphaModFix/>
          </a:blip>
          <a:srcRect l="1679" t="15032" r="1795" b="14624"/>
          <a:stretch/>
        </p:blipFill>
        <p:spPr>
          <a:xfrm rot="-5400000">
            <a:off x="7630670" y="3675829"/>
            <a:ext cx="2340864" cy="2573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Divider - Red">
  <p:cSld name="TITLE_1_1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p:nvPr/>
        </p:nvSpPr>
        <p:spPr>
          <a:xfrm>
            <a:off x="685800" y="4607525"/>
            <a:ext cx="936900" cy="5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2">
            <a:alphaModFix amt="10000"/>
          </a:blip>
          <a:srcRect l="-40358" r="-46313" b="-86671"/>
          <a:stretch/>
        </p:blipFill>
        <p:spPr>
          <a:xfrm>
            <a:off x="-1371600" y="3200400"/>
            <a:ext cx="9601200" cy="9601200"/>
          </a:xfrm>
          <a:prstGeom prst="ellipse">
            <a:avLst/>
          </a:prstGeom>
          <a:noFill/>
          <a:ln>
            <a:noFill/>
          </a:ln>
        </p:spPr>
      </p:pic>
      <p:sp>
        <p:nvSpPr>
          <p:cNvPr id="69" name="Google Shape;69;p15"/>
          <p:cNvSpPr txBox="1"/>
          <p:nvPr/>
        </p:nvSpPr>
        <p:spPr>
          <a:xfrm flipH="1">
            <a:off x="0" y="-50"/>
            <a:ext cx="685800" cy="5143500"/>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rgbClr val="000000"/>
              </a:buClr>
              <a:buSzPts val="800"/>
              <a:buFont typeface="Arial"/>
              <a:buNone/>
            </a:pPr>
            <a:endParaRPr>
              <a:latin typeface="Proxima Nova"/>
              <a:ea typeface="Proxima Nova"/>
              <a:cs typeface="Proxima Nova"/>
              <a:sym typeface="Proxima Nova"/>
            </a:endParaRPr>
          </a:p>
        </p:txBody>
      </p:sp>
      <p:sp>
        <p:nvSpPr>
          <p:cNvPr id="70" name="Google Shape;70;p15"/>
          <p:cNvSpPr txBox="1">
            <a:spLocks noGrp="1"/>
          </p:cNvSpPr>
          <p:nvPr>
            <p:ph type="ctrTitle"/>
          </p:nvPr>
        </p:nvSpPr>
        <p:spPr>
          <a:xfrm>
            <a:off x="4572000" y="457200"/>
            <a:ext cx="4114800" cy="2286000"/>
          </a:xfrm>
          <a:prstGeom prst="rect">
            <a:avLst/>
          </a:prstGeom>
        </p:spPr>
        <p:txBody>
          <a:bodyPr spcFirstLastPara="1" wrap="square" lIns="0" tIns="0" rIns="0" bIns="0" anchor="b" anchorCtr="0">
            <a:noAutofit/>
          </a:bodyPr>
          <a:lstStyle>
            <a:lvl1pPr lvl="0" rtl="0">
              <a:lnSpc>
                <a:spcPct val="80000"/>
              </a:lnSpc>
              <a:spcBef>
                <a:spcPts val="0"/>
              </a:spcBef>
              <a:spcAft>
                <a:spcPts val="0"/>
              </a:spcAft>
              <a:buClr>
                <a:schemeClr val="lt1"/>
              </a:buClr>
              <a:buSzPts val="3800"/>
              <a:buNone/>
              <a:defRPr sz="38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1" name="Google Shape;71;p15"/>
          <p:cNvSpPr txBox="1">
            <a:spLocks noGrp="1"/>
          </p:cNvSpPr>
          <p:nvPr>
            <p:ph type="subTitle" idx="1"/>
          </p:nvPr>
        </p:nvSpPr>
        <p:spPr>
          <a:xfrm>
            <a:off x="4572000" y="2971800"/>
            <a:ext cx="3795000" cy="1554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a:endParaRPr/>
          </a:p>
        </p:txBody>
      </p:sp>
      <p:sp>
        <p:nvSpPr>
          <p:cNvPr id="72" name="Google Shape;72;p15"/>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algn="r" rtl="0">
              <a:buNone/>
              <a:defRPr sz="900">
                <a:solidFill>
                  <a:schemeClr val="dk1"/>
                </a:solidFill>
              </a:defRPr>
            </a:lvl1pPr>
            <a:lvl2pPr lvl="1" algn="r" rtl="0">
              <a:buNone/>
              <a:defRPr sz="900">
                <a:solidFill>
                  <a:schemeClr val="dk1"/>
                </a:solidFill>
              </a:defRPr>
            </a:lvl2pPr>
            <a:lvl3pPr lvl="2" algn="r" rtl="0">
              <a:buNone/>
              <a:defRPr sz="900">
                <a:solidFill>
                  <a:schemeClr val="dk1"/>
                </a:solidFill>
              </a:defRPr>
            </a:lvl3pPr>
            <a:lvl4pPr lvl="3" algn="r" rtl="0">
              <a:buNone/>
              <a:defRPr sz="900">
                <a:solidFill>
                  <a:schemeClr val="dk1"/>
                </a:solidFill>
              </a:defRPr>
            </a:lvl4pPr>
            <a:lvl5pPr lvl="4" algn="r" rtl="0">
              <a:buNone/>
              <a:defRPr sz="900">
                <a:solidFill>
                  <a:schemeClr val="dk1"/>
                </a:solidFill>
              </a:defRPr>
            </a:lvl5pPr>
            <a:lvl6pPr lvl="5" algn="r" rtl="0">
              <a:buNone/>
              <a:defRPr sz="900">
                <a:solidFill>
                  <a:schemeClr val="dk1"/>
                </a:solidFill>
              </a:defRPr>
            </a:lvl6pPr>
            <a:lvl7pPr lvl="6" algn="r" rtl="0">
              <a:buNone/>
              <a:defRPr sz="900">
                <a:solidFill>
                  <a:schemeClr val="dk1"/>
                </a:solidFill>
              </a:defRPr>
            </a:lvl7pPr>
            <a:lvl8pPr lvl="7" algn="r" rtl="0">
              <a:buNone/>
              <a:defRPr sz="900">
                <a:solidFill>
                  <a:schemeClr val="dk1"/>
                </a:solidFill>
              </a:defRPr>
            </a:lvl8pPr>
            <a:lvl9pPr lvl="8" algn="r" rtl="0">
              <a:buNone/>
              <a:defRPr sz="9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5"/>
          <p:cNvPicPr preferRelativeResize="0"/>
          <p:nvPr/>
        </p:nvPicPr>
        <p:blipFill rotWithShape="1">
          <a:blip r:embed="rId3">
            <a:alphaModFix/>
          </a:blip>
          <a:srcRect l="26432" r="6869"/>
          <a:stretch/>
        </p:blipFill>
        <p:spPr>
          <a:xfrm>
            <a:off x="91440" y="-185125"/>
            <a:ext cx="4114800" cy="4114800"/>
          </a:xfrm>
          <a:prstGeom prst="ellipse">
            <a:avLst/>
          </a:prstGeom>
          <a:noFill/>
          <a:ln>
            <a:noFill/>
          </a:ln>
          <a:effectLst>
            <a:outerShdw blurRad="57150" dist="19050" dir="5400000" algn="bl" rotWithShape="0">
              <a:srgbClr val="000000">
                <a:alpha val="50000"/>
              </a:srgbClr>
            </a:outerShdw>
          </a:effectLst>
        </p:spPr>
      </p:pic>
      <p:pic>
        <p:nvPicPr>
          <p:cNvPr id="74" name="Google Shape;74;p15"/>
          <p:cNvPicPr preferRelativeResize="0"/>
          <p:nvPr/>
        </p:nvPicPr>
        <p:blipFill rotWithShape="1">
          <a:blip r:embed="rId2">
            <a:alphaModFix amt="10000"/>
          </a:blip>
          <a:srcRect l="-140358" r="53686" b="-86671"/>
          <a:stretch/>
        </p:blipFill>
        <p:spPr>
          <a:xfrm>
            <a:off x="-1371600" y="3200400"/>
            <a:ext cx="9601200" cy="9601200"/>
          </a:xfrm>
          <a:prstGeom prst="ellipse">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 White" type="tx">
  <p:cSld name="TITLE_AND_BOD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6"/>
          <p:cNvSpPr txBox="1">
            <a:spLocks noGrp="1"/>
          </p:cNvSpPr>
          <p:nvPr>
            <p:ph type="body" idx="1"/>
          </p:nvPr>
        </p:nvSpPr>
        <p:spPr>
          <a:xfrm>
            <a:off x="457200" y="1600200"/>
            <a:ext cx="8229600" cy="29259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78" name="Google Shape;78;p16"/>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 Black">
  <p:cSld name="TITLE_AND_BODY_8">
    <p:bg>
      <p:bgPr>
        <a:solidFill>
          <a:schemeClr val="dk1"/>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 name="Google Shape;81;p17"/>
          <p:cNvSpPr txBox="1">
            <a:spLocks noGrp="1"/>
          </p:cNvSpPr>
          <p:nvPr>
            <p:ph type="body" idx="1"/>
          </p:nvPr>
        </p:nvSpPr>
        <p:spPr>
          <a:xfrm>
            <a:off x="457200" y="1600200"/>
            <a:ext cx="8229600" cy="29259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a:solidFill>
                  <a:schemeClr val="lt1"/>
                </a:solidFill>
              </a:defRPr>
            </a:lvl1pPr>
            <a:lvl2pPr marL="914400" lvl="1" indent="-298450" rtl="0">
              <a:spcBef>
                <a:spcPts val="1000"/>
              </a:spcBef>
              <a:spcAft>
                <a:spcPts val="0"/>
              </a:spcAft>
              <a:buClr>
                <a:schemeClr val="lt1"/>
              </a:buClr>
              <a:buSzPts val="1100"/>
              <a:buChar char="○"/>
              <a:defRPr>
                <a:solidFill>
                  <a:schemeClr val="lt1"/>
                </a:solidFill>
              </a:defRPr>
            </a:lvl2pPr>
            <a:lvl3pPr marL="1371600" lvl="2" indent="-298450" rtl="0">
              <a:spcBef>
                <a:spcPts val="1000"/>
              </a:spcBef>
              <a:spcAft>
                <a:spcPts val="0"/>
              </a:spcAft>
              <a:buClr>
                <a:schemeClr val="lt1"/>
              </a:buClr>
              <a:buSzPts val="1100"/>
              <a:buChar char="■"/>
              <a:defRPr>
                <a:solidFill>
                  <a:schemeClr val="lt1"/>
                </a:solidFill>
              </a:defRPr>
            </a:lvl3pPr>
            <a:lvl4pPr marL="1828800" lvl="3" indent="-298450" rtl="0">
              <a:spcBef>
                <a:spcPts val="1000"/>
              </a:spcBef>
              <a:spcAft>
                <a:spcPts val="0"/>
              </a:spcAft>
              <a:buClr>
                <a:schemeClr val="lt1"/>
              </a:buClr>
              <a:buSzPts val="1100"/>
              <a:buChar char="●"/>
              <a:defRPr>
                <a:solidFill>
                  <a:schemeClr val="lt1"/>
                </a:solidFill>
              </a:defRPr>
            </a:lvl4pPr>
            <a:lvl5pPr marL="2286000" lvl="4" indent="-298450" rtl="0">
              <a:spcBef>
                <a:spcPts val="1000"/>
              </a:spcBef>
              <a:spcAft>
                <a:spcPts val="0"/>
              </a:spcAft>
              <a:buClr>
                <a:schemeClr val="lt1"/>
              </a:buClr>
              <a:buSzPts val="1100"/>
              <a:buChar char="○"/>
              <a:defRPr>
                <a:solidFill>
                  <a:schemeClr val="lt1"/>
                </a:solidFill>
              </a:defRPr>
            </a:lvl5pPr>
            <a:lvl6pPr marL="2743200" lvl="5" indent="-298450" rtl="0">
              <a:spcBef>
                <a:spcPts val="1000"/>
              </a:spcBef>
              <a:spcAft>
                <a:spcPts val="0"/>
              </a:spcAft>
              <a:buClr>
                <a:schemeClr val="lt1"/>
              </a:buClr>
              <a:buSzPts val="1100"/>
              <a:buChar char="■"/>
              <a:defRPr>
                <a:solidFill>
                  <a:schemeClr val="lt1"/>
                </a:solidFill>
              </a:defRPr>
            </a:lvl6pPr>
            <a:lvl7pPr marL="3200400" lvl="6" indent="-298450" rtl="0">
              <a:spcBef>
                <a:spcPts val="1000"/>
              </a:spcBef>
              <a:spcAft>
                <a:spcPts val="0"/>
              </a:spcAft>
              <a:buClr>
                <a:schemeClr val="lt1"/>
              </a:buClr>
              <a:buSzPts val="1100"/>
              <a:buChar char="●"/>
              <a:defRPr>
                <a:solidFill>
                  <a:schemeClr val="lt1"/>
                </a:solidFill>
              </a:defRPr>
            </a:lvl7pPr>
            <a:lvl8pPr marL="3657600" lvl="7" indent="-298450" rtl="0">
              <a:spcBef>
                <a:spcPts val="1000"/>
              </a:spcBef>
              <a:spcAft>
                <a:spcPts val="0"/>
              </a:spcAft>
              <a:buClr>
                <a:schemeClr val="lt1"/>
              </a:buClr>
              <a:buSzPts val="1100"/>
              <a:buChar char="○"/>
              <a:defRPr>
                <a:solidFill>
                  <a:schemeClr val="lt1"/>
                </a:solidFill>
              </a:defRPr>
            </a:lvl8pPr>
            <a:lvl9pPr marL="4114800" lvl="8" indent="-298450" rtl="0">
              <a:spcBef>
                <a:spcPts val="1000"/>
              </a:spcBef>
              <a:spcAft>
                <a:spcPts val="1000"/>
              </a:spcAft>
              <a:buClr>
                <a:schemeClr val="lt1"/>
              </a:buClr>
              <a:buSzPts val="1100"/>
              <a:buChar char="■"/>
              <a:defRPr>
                <a:solidFill>
                  <a:schemeClr val="lt1"/>
                </a:solidFill>
              </a:defRPr>
            </a:lvl9pPr>
          </a:lstStyle>
          <a:p>
            <a:endParaRPr/>
          </a:p>
        </p:txBody>
      </p:sp>
      <p:sp>
        <p:nvSpPr>
          <p:cNvPr id="82" name="Google Shape;82;p17"/>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txBox="1"/>
          <p:nvPr/>
        </p:nvSpPr>
        <p:spPr>
          <a:xfrm>
            <a:off x="685800" y="4728475"/>
            <a:ext cx="10785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Nunito Sans"/>
                <a:ea typeface="Nunito Sans"/>
                <a:cs typeface="Nunito Sans"/>
                <a:sym typeface="Nunito Sans"/>
              </a:rPr>
              <a:t>© 2024 General Assembly</a:t>
            </a:r>
            <a:endParaRPr sz="600">
              <a:solidFill>
                <a:srgbClr val="666666"/>
              </a:solidFill>
              <a:latin typeface="Nunito Sans"/>
              <a:ea typeface="Nunito Sans"/>
              <a:cs typeface="Nunito Sans"/>
              <a:sym typeface="Nuni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 Red">
  <p:cSld name="TITLE_AND_BODY_8_1">
    <p:bg>
      <p:bgPr>
        <a:solidFill>
          <a:schemeClr val="dk2"/>
        </a:solidFill>
        <a:effectLst/>
      </p:bgPr>
    </p:bg>
    <p:spTree>
      <p:nvGrpSpPr>
        <p:cNvPr id="1" name="Shape 84"/>
        <p:cNvGrpSpPr/>
        <p:nvPr/>
      </p:nvGrpSpPr>
      <p:grpSpPr>
        <a:xfrm>
          <a:off x="0" y="0"/>
          <a:ext cx="0" cy="0"/>
          <a:chOff x="0" y="0"/>
          <a:chExt cx="0" cy="0"/>
        </a:xfrm>
      </p:grpSpPr>
      <p:sp>
        <p:nvSpPr>
          <p:cNvPr id="85" name="Google Shape;85;p18"/>
          <p:cNvSpPr/>
          <p:nvPr/>
        </p:nvSpPr>
        <p:spPr>
          <a:xfrm>
            <a:off x="8360225" y="4629475"/>
            <a:ext cx="316800" cy="34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18"/>
          <p:cNvSpPr txBox="1">
            <a:spLocks noGrp="1"/>
          </p:cNvSpPr>
          <p:nvPr>
            <p:ph type="body" idx="1"/>
          </p:nvPr>
        </p:nvSpPr>
        <p:spPr>
          <a:xfrm>
            <a:off x="457200" y="1600200"/>
            <a:ext cx="8229600" cy="29259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a:solidFill>
                  <a:schemeClr val="lt1"/>
                </a:solidFill>
              </a:defRPr>
            </a:lvl1pPr>
            <a:lvl2pPr marL="914400" lvl="1" indent="-298450" rtl="0">
              <a:spcBef>
                <a:spcPts val="1000"/>
              </a:spcBef>
              <a:spcAft>
                <a:spcPts val="0"/>
              </a:spcAft>
              <a:buClr>
                <a:schemeClr val="lt1"/>
              </a:buClr>
              <a:buSzPts val="1100"/>
              <a:buChar char="○"/>
              <a:defRPr>
                <a:solidFill>
                  <a:schemeClr val="lt1"/>
                </a:solidFill>
              </a:defRPr>
            </a:lvl2pPr>
            <a:lvl3pPr marL="1371600" lvl="2" indent="-298450" rtl="0">
              <a:spcBef>
                <a:spcPts val="1000"/>
              </a:spcBef>
              <a:spcAft>
                <a:spcPts val="0"/>
              </a:spcAft>
              <a:buClr>
                <a:schemeClr val="lt1"/>
              </a:buClr>
              <a:buSzPts val="1100"/>
              <a:buChar char="■"/>
              <a:defRPr>
                <a:solidFill>
                  <a:schemeClr val="lt1"/>
                </a:solidFill>
              </a:defRPr>
            </a:lvl3pPr>
            <a:lvl4pPr marL="1828800" lvl="3" indent="-298450" rtl="0">
              <a:spcBef>
                <a:spcPts val="1000"/>
              </a:spcBef>
              <a:spcAft>
                <a:spcPts val="0"/>
              </a:spcAft>
              <a:buClr>
                <a:schemeClr val="lt1"/>
              </a:buClr>
              <a:buSzPts val="1100"/>
              <a:buChar char="●"/>
              <a:defRPr>
                <a:solidFill>
                  <a:schemeClr val="lt1"/>
                </a:solidFill>
              </a:defRPr>
            </a:lvl4pPr>
            <a:lvl5pPr marL="2286000" lvl="4" indent="-298450" rtl="0">
              <a:spcBef>
                <a:spcPts val="1000"/>
              </a:spcBef>
              <a:spcAft>
                <a:spcPts val="0"/>
              </a:spcAft>
              <a:buClr>
                <a:schemeClr val="lt1"/>
              </a:buClr>
              <a:buSzPts val="1100"/>
              <a:buChar char="○"/>
              <a:defRPr>
                <a:solidFill>
                  <a:schemeClr val="lt1"/>
                </a:solidFill>
              </a:defRPr>
            </a:lvl5pPr>
            <a:lvl6pPr marL="2743200" lvl="5" indent="-298450" rtl="0">
              <a:spcBef>
                <a:spcPts val="1000"/>
              </a:spcBef>
              <a:spcAft>
                <a:spcPts val="0"/>
              </a:spcAft>
              <a:buClr>
                <a:schemeClr val="lt1"/>
              </a:buClr>
              <a:buSzPts val="1100"/>
              <a:buChar char="■"/>
              <a:defRPr>
                <a:solidFill>
                  <a:schemeClr val="lt1"/>
                </a:solidFill>
              </a:defRPr>
            </a:lvl6pPr>
            <a:lvl7pPr marL="3200400" lvl="6" indent="-298450" rtl="0">
              <a:spcBef>
                <a:spcPts val="1000"/>
              </a:spcBef>
              <a:spcAft>
                <a:spcPts val="0"/>
              </a:spcAft>
              <a:buClr>
                <a:schemeClr val="lt1"/>
              </a:buClr>
              <a:buSzPts val="1100"/>
              <a:buChar char="●"/>
              <a:defRPr>
                <a:solidFill>
                  <a:schemeClr val="lt1"/>
                </a:solidFill>
              </a:defRPr>
            </a:lvl7pPr>
            <a:lvl8pPr marL="3657600" lvl="7" indent="-298450" rtl="0">
              <a:spcBef>
                <a:spcPts val="1000"/>
              </a:spcBef>
              <a:spcAft>
                <a:spcPts val="0"/>
              </a:spcAft>
              <a:buClr>
                <a:schemeClr val="lt1"/>
              </a:buClr>
              <a:buSzPts val="1100"/>
              <a:buChar char="○"/>
              <a:defRPr>
                <a:solidFill>
                  <a:schemeClr val="lt1"/>
                </a:solidFill>
              </a:defRPr>
            </a:lvl8pPr>
            <a:lvl9pPr marL="4114800" lvl="8" indent="-298450" rtl="0">
              <a:spcBef>
                <a:spcPts val="1000"/>
              </a:spcBef>
              <a:spcAft>
                <a:spcPts val="1000"/>
              </a:spcAft>
              <a:buClr>
                <a:schemeClr val="lt1"/>
              </a:buClr>
              <a:buSzPts val="1100"/>
              <a:buChar char="■"/>
              <a:defRPr>
                <a:solidFill>
                  <a:schemeClr val="lt1"/>
                </a:solidFill>
              </a:defRPr>
            </a:lvl9pPr>
          </a:lstStyle>
          <a:p>
            <a:endParaRPr/>
          </a:p>
        </p:txBody>
      </p:sp>
      <p:sp>
        <p:nvSpPr>
          <p:cNvPr id="88" name="Google Shape;88;p18"/>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18"/>
          <p:cNvSpPr txBox="1"/>
          <p:nvPr/>
        </p:nvSpPr>
        <p:spPr>
          <a:xfrm>
            <a:off x="685800" y="4728475"/>
            <a:ext cx="10485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EA9999"/>
                </a:solidFill>
                <a:latin typeface="Nunito Sans"/>
                <a:ea typeface="Nunito Sans"/>
                <a:cs typeface="Nunito Sans"/>
                <a:sym typeface="Nunito Sans"/>
              </a:rPr>
              <a:t>© 2024 General Assembly</a:t>
            </a:r>
            <a:endParaRPr sz="600">
              <a:solidFill>
                <a:srgbClr val="EA9999"/>
              </a:solidFill>
              <a:latin typeface="Nunito Sans"/>
              <a:ea typeface="Nunito Sans"/>
              <a:cs typeface="Nunito Sans"/>
              <a:sym typeface="Nunito Sans"/>
            </a:endParaRPr>
          </a:p>
        </p:txBody>
      </p:sp>
      <p:pic>
        <p:nvPicPr>
          <p:cNvPr id="90" name="Google Shape;90;p18"/>
          <p:cNvPicPr preferRelativeResize="0"/>
          <p:nvPr/>
        </p:nvPicPr>
        <p:blipFill>
          <a:blip r:embed="rId2">
            <a:alphaModFix/>
          </a:blip>
          <a:stretch>
            <a:fillRect/>
          </a:stretch>
        </p:blipFill>
        <p:spPr>
          <a:xfrm>
            <a:off x="8369788" y="4661150"/>
            <a:ext cx="320040" cy="32004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9"/>
          <p:cNvSpPr txBox="1">
            <a:spLocks noGrp="1"/>
          </p:cNvSpPr>
          <p:nvPr>
            <p:ph type="body" idx="1"/>
          </p:nvPr>
        </p:nvSpPr>
        <p:spPr>
          <a:xfrm>
            <a:off x="457200" y="1600200"/>
            <a:ext cx="3657600" cy="29259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94" name="Google Shape;94;p19"/>
          <p:cNvSpPr txBox="1">
            <a:spLocks noGrp="1"/>
          </p:cNvSpPr>
          <p:nvPr>
            <p:ph type="body" idx="2"/>
          </p:nvPr>
        </p:nvSpPr>
        <p:spPr>
          <a:xfrm>
            <a:off x="5029200" y="1600200"/>
            <a:ext cx="3657600" cy="28803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95" name="Google Shape;95;p19"/>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highlighted">
  <p:cSld name="TITLE_AND_TWO_COLUMNS_1">
    <p:spTree>
      <p:nvGrpSpPr>
        <p:cNvPr id="1" name="Shape 96"/>
        <p:cNvGrpSpPr/>
        <p:nvPr/>
      </p:nvGrpSpPr>
      <p:grpSpPr>
        <a:xfrm>
          <a:off x="0" y="0"/>
          <a:ext cx="0" cy="0"/>
          <a:chOff x="0" y="0"/>
          <a:chExt cx="0" cy="0"/>
        </a:xfrm>
      </p:grpSpPr>
      <p:sp>
        <p:nvSpPr>
          <p:cNvPr id="97" name="Google Shape;97;p20"/>
          <p:cNvSpPr/>
          <p:nvPr/>
        </p:nvSpPr>
        <p:spPr>
          <a:xfrm>
            <a:off x="6857900" y="1234496"/>
            <a:ext cx="2286000" cy="3291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98" name="Google Shape;98;p20"/>
          <p:cNvSpPr/>
          <p:nvPr/>
        </p:nvSpPr>
        <p:spPr>
          <a:xfrm>
            <a:off x="4571990" y="1234496"/>
            <a:ext cx="2286000" cy="329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0"/>
          <p:cNvSpPr/>
          <p:nvPr/>
        </p:nvSpPr>
        <p:spPr>
          <a:xfrm>
            <a:off x="0" y="1234496"/>
            <a:ext cx="2286000" cy="329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p:nvPr/>
        </p:nvSpPr>
        <p:spPr>
          <a:xfrm>
            <a:off x="2285990" y="1234496"/>
            <a:ext cx="2286000" cy="329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20"/>
          <p:cNvPicPr preferRelativeResize="0"/>
          <p:nvPr/>
        </p:nvPicPr>
        <p:blipFill rotWithShape="1">
          <a:blip r:embed="rId2">
            <a:alphaModFix amt="25000"/>
          </a:blip>
          <a:srcRect r="11111" b="98343"/>
          <a:stretch/>
        </p:blipFill>
        <p:spPr>
          <a:xfrm>
            <a:off x="0" y="1715600"/>
            <a:ext cx="9144000" cy="170352"/>
          </a:xfrm>
          <a:prstGeom prst="rect">
            <a:avLst/>
          </a:prstGeom>
          <a:noFill/>
          <a:ln>
            <a:noFill/>
          </a:ln>
        </p:spPr>
      </p:pic>
      <p:sp>
        <p:nvSpPr>
          <p:cNvPr id="102" name="Google Shape;102;p20"/>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20"/>
          <p:cNvSpPr txBox="1">
            <a:spLocks noGrp="1"/>
          </p:cNvSpPr>
          <p:nvPr>
            <p:ph type="body" idx="1"/>
          </p:nvPr>
        </p:nvSpPr>
        <p:spPr>
          <a:xfrm>
            <a:off x="457200" y="2011680"/>
            <a:ext cx="1600200" cy="22860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sz="1100">
                <a:solidFill>
                  <a:schemeClr val="lt1"/>
                </a:solidFill>
              </a:defRPr>
            </a:lvl1pPr>
            <a:lvl2pPr marL="914400" lvl="1" indent="-298450" rtl="0">
              <a:spcBef>
                <a:spcPts val="1000"/>
              </a:spcBef>
              <a:spcAft>
                <a:spcPts val="0"/>
              </a:spcAft>
              <a:buClr>
                <a:schemeClr val="lt1"/>
              </a:buClr>
              <a:buSzPts val="1100"/>
              <a:buChar char="○"/>
              <a:defRPr sz="1100">
                <a:solidFill>
                  <a:schemeClr val="lt1"/>
                </a:solidFill>
              </a:defRPr>
            </a:lvl2pPr>
            <a:lvl3pPr marL="1371600" lvl="2" indent="-298450" rtl="0">
              <a:spcBef>
                <a:spcPts val="1000"/>
              </a:spcBef>
              <a:spcAft>
                <a:spcPts val="0"/>
              </a:spcAft>
              <a:buClr>
                <a:schemeClr val="lt1"/>
              </a:buClr>
              <a:buSzPts val="1100"/>
              <a:buChar char="■"/>
              <a:defRPr sz="1100">
                <a:solidFill>
                  <a:schemeClr val="lt1"/>
                </a:solidFill>
              </a:defRPr>
            </a:lvl3pPr>
            <a:lvl4pPr marL="1828800" lvl="3" indent="-298450" rtl="0">
              <a:spcBef>
                <a:spcPts val="1000"/>
              </a:spcBef>
              <a:spcAft>
                <a:spcPts val="0"/>
              </a:spcAft>
              <a:buClr>
                <a:schemeClr val="lt1"/>
              </a:buClr>
              <a:buSzPts val="1100"/>
              <a:buChar char="●"/>
              <a:defRPr sz="1100">
                <a:solidFill>
                  <a:schemeClr val="lt1"/>
                </a:solidFill>
              </a:defRPr>
            </a:lvl4pPr>
            <a:lvl5pPr marL="2286000" lvl="4" indent="-298450" rtl="0">
              <a:spcBef>
                <a:spcPts val="1000"/>
              </a:spcBef>
              <a:spcAft>
                <a:spcPts val="0"/>
              </a:spcAft>
              <a:buClr>
                <a:schemeClr val="lt1"/>
              </a:buClr>
              <a:buSzPts val="1100"/>
              <a:buChar char="○"/>
              <a:defRPr sz="1100">
                <a:solidFill>
                  <a:schemeClr val="lt1"/>
                </a:solidFill>
              </a:defRPr>
            </a:lvl5pPr>
            <a:lvl6pPr marL="2743200" lvl="5" indent="-298450" rtl="0">
              <a:spcBef>
                <a:spcPts val="1000"/>
              </a:spcBef>
              <a:spcAft>
                <a:spcPts val="0"/>
              </a:spcAft>
              <a:buClr>
                <a:schemeClr val="lt1"/>
              </a:buClr>
              <a:buSzPts val="1100"/>
              <a:buChar char="■"/>
              <a:defRPr sz="1100">
                <a:solidFill>
                  <a:schemeClr val="lt1"/>
                </a:solidFill>
              </a:defRPr>
            </a:lvl6pPr>
            <a:lvl7pPr marL="3200400" lvl="6" indent="-298450" rtl="0">
              <a:spcBef>
                <a:spcPts val="1000"/>
              </a:spcBef>
              <a:spcAft>
                <a:spcPts val="0"/>
              </a:spcAft>
              <a:buClr>
                <a:schemeClr val="lt1"/>
              </a:buClr>
              <a:buSzPts val="1100"/>
              <a:buChar char="●"/>
              <a:defRPr sz="1100">
                <a:solidFill>
                  <a:schemeClr val="lt1"/>
                </a:solidFill>
              </a:defRPr>
            </a:lvl7pPr>
            <a:lvl8pPr marL="3657600" lvl="7" indent="-298450" rtl="0">
              <a:spcBef>
                <a:spcPts val="1000"/>
              </a:spcBef>
              <a:spcAft>
                <a:spcPts val="0"/>
              </a:spcAft>
              <a:buClr>
                <a:schemeClr val="lt1"/>
              </a:buClr>
              <a:buSzPts val="1100"/>
              <a:buChar char="○"/>
              <a:defRPr sz="1100">
                <a:solidFill>
                  <a:schemeClr val="lt1"/>
                </a:solidFill>
              </a:defRPr>
            </a:lvl8pPr>
            <a:lvl9pPr marL="4114800" lvl="8" indent="-298450" rtl="0">
              <a:spcBef>
                <a:spcPts val="1000"/>
              </a:spcBef>
              <a:spcAft>
                <a:spcPts val="1000"/>
              </a:spcAft>
              <a:buClr>
                <a:schemeClr val="lt1"/>
              </a:buClr>
              <a:buSzPts val="1100"/>
              <a:buChar char="■"/>
              <a:defRPr sz="1100">
                <a:solidFill>
                  <a:schemeClr val="lt1"/>
                </a:solidFill>
              </a:defRPr>
            </a:lvl9pPr>
          </a:lstStyle>
          <a:p>
            <a:endParaRPr/>
          </a:p>
        </p:txBody>
      </p:sp>
      <p:sp>
        <p:nvSpPr>
          <p:cNvPr id="104" name="Google Shape;104;p20"/>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20"/>
          <p:cNvSpPr txBox="1">
            <a:spLocks noGrp="1"/>
          </p:cNvSpPr>
          <p:nvPr>
            <p:ph type="title" idx="2"/>
          </p:nvPr>
        </p:nvSpPr>
        <p:spPr>
          <a:xfrm>
            <a:off x="457150" y="1417525"/>
            <a:ext cx="1600200" cy="22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1pPr>
            <a:lvl2pPr lvl="1"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2pPr>
            <a:lvl3pPr lvl="2"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3pPr>
            <a:lvl4pPr lvl="3"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4pPr>
            <a:lvl5pPr lvl="4"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5pPr>
            <a:lvl6pPr lvl="5"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6pPr>
            <a:lvl7pPr lvl="6"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7pPr>
            <a:lvl8pPr lvl="7"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8pPr>
            <a:lvl9pPr lvl="8"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9pPr>
          </a:lstStyle>
          <a:p>
            <a:endParaRPr/>
          </a:p>
        </p:txBody>
      </p:sp>
      <p:sp>
        <p:nvSpPr>
          <p:cNvPr id="106" name="Google Shape;106;p20"/>
          <p:cNvSpPr txBox="1">
            <a:spLocks noGrp="1"/>
          </p:cNvSpPr>
          <p:nvPr>
            <p:ph type="body" idx="3"/>
          </p:nvPr>
        </p:nvSpPr>
        <p:spPr>
          <a:xfrm>
            <a:off x="2560375" y="2034375"/>
            <a:ext cx="1737300" cy="22860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sz="1100">
                <a:solidFill>
                  <a:schemeClr val="lt1"/>
                </a:solidFill>
              </a:defRPr>
            </a:lvl1pPr>
            <a:lvl2pPr marL="914400" lvl="1" indent="-298450" rtl="0">
              <a:spcBef>
                <a:spcPts val="1000"/>
              </a:spcBef>
              <a:spcAft>
                <a:spcPts val="0"/>
              </a:spcAft>
              <a:buClr>
                <a:schemeClr val="lt1"/>
              </a:buClr>
              <a:buSzPts val="1100"/>
              <a:buChar char="○"/>
              <a:defRPr sz="1100">
                <a:solidFill>
                  <a:schemeClr val="lt1"/>
                </a:solidFill>
              </a:defRPr>
            </a:lvl2pPr>
            <a:lvl3pPr marL="1371600" lvl="2" indent="-298450" rtl="0">
              <a:spcBef>
                <a:spcPts val="1000"/>
              </a:spcBef>
              <a:spcAft>
                <a:spcPts val="0"/>
              </a:spcAft>
              <a:buClr>
                <a:schemeClr val="lt1"/>
              </a:buClr>
              <a:buSzPts val="1100"/>
              <a:buChar char="■"/>
              <a:defRPr sz="1100">
                <a:solidFill>
                  <a:schemeClr val="lt1"/>
                </a:solidFill>
              </a:defRPr>
            </a:lvl3pPr>
            <a:lvl4pPr marL="1828800" lvl="3" indent="-298450" rtl="0">
              <a:spcBef>
                <a:spcPts val="1000"/>
              </a:spcBef>
              <a:spcAft>
                <a:spcPts val="0"/>
              </a:spcAft>
              <a:buClr>
                <a:schemeClr val="lt1"/>
              </a:buClr>
              <a:buSzPts val="1100"/>
              <a:buChar char="●"/>
              <a:defRPr sz="1100">
                <a:solidFill>
                  <a:schemeClr val="lt1"/>
                </a:solidFill>
              </a:defRPr>
            </a:lvl4pPr>
            <a:lvl5pPr marL="2286000" lvl="4" indent="-298450" rtl="0">
              <a:spcBef>
                <a:spcPts val="1000"/>
              </a:spcBef>
              <a:spcAft>
                <a:spcPts val="0"/>
              </a:spcAft>
              <a:buClr>
                <a:schemeClr val="lt1"/>
              </a:buClr>
              <a:buSzPts val="1100"/>
              <a:buChar char="○"/>
              <a:defRPr sz="1100">
                <a:solidFill>
                  <a:schemeClr val="lt1"/>
                </a:solidFill>
              </a:defRPr>
            </a:lvl5pPr>
            <a:lvl6pPr marL="2743200" lvl="5" indent="-298450" rtl="0">
              <a:spcBef>
                <a:spcPts val="1000"/>
              </a:spcBef>
              <a:spcAft>
                <a:spcPts val="0"/>
              </a:spcAft>
              <a:buClr>
                <a:schemeClr val="lt1"/>
              </a:buClr>
              <a:buSzPts val="1100"/>
              <a:buChar char="■"/>
              <a:defRPr sz="1100">
                <a:solidFill>
                  <a:schemeClr val="lt1"/>
                </a:solidFill>
              </a:defRPr>
            </a:lvl6pPr>
            <a:lvl7pPr marL="3200400" lvl="6" indent="-298450" rtl="0">
              <a:spcBef>
                <a:spcPts val="1000"/>
              </a:spcBef>
              <a:spcAft>
                <a:spcPts val="0"/>
              </a:spcAft>
              <a:buClr>
                <a:schemeClr val="lt1"/>
              </a:buClr>
              <a:buSzPts val="1100"/>
              <a:buChar char="●"/>
              <a:defRPr sz="1100">
                <a:solidFill>
                  <a:schemeClr val="lt1"/>
                </a:solidFill>
              </a:defRPr>
            </a:lvl7pPr>
            <a:lvl8pPr marL="3657600" lvl="7" indent="-298450" rtl="0">
              <a:spcBef>
                <a:spcPts val="1000"/>
              </a:spcBef>
              <a:spcAft>
                <a:spcPts val="0"/>
              </a:spcAft>
              <a:buClr>
                <a:schemeClr val="lt1"/>
              </a:buClr>
              <a:buSzPts val="1100"/>
              <a:buChar char="○"/>
              <a:defRPr sz="1100">
                <a:solidFill>
                  <a:schemeClr val="lt1"/>
                </a:solidFill>
              </a:defRPr>
            </a:lvl8pPr>
            <a:lvl9pPr marL="4114800" lvl="8" indent="-298450" rtl="0">
              <a:spcBef>
                <a:spcPts val="1000"/>
              </a:spcBef>
              <a:spcAft>
                <a:spcPts val="1000"/>
              </a:spcAft>
              <a:buClr>
                <a:schemeClr val="lt1"/>
              </a:buClr>
              <a:buSzPts val="1100"/>
              <a:buChar char="■"/>
              <a:defRPr sz="1100">
                <a:solidFill>
                  <a:schemeClr val="lt1"/>
                </a:solidFill>
              </a:defRPr>
            </a:lvl9pPr>
          </a:lstStyle>
          <a:p>
            <a:endParaRPr/>
          </a:p>
        </p:txBody>
      </p:sp>
      <p:sp>
        <p:nvSpPr>
          <p:cNvPr id="107" name="Google Shape;107;p20"/>
          <p:cNvSpPr txBox="1">
            <a:spLocks noGrp="1"/>
          </p:cNvSpPr>
          <p:nvPr>
            <p:ph type="title" idx="4"/>
          </p:nvPr>
        </p:nvSpPr>
        <p:spPr>
          <a:xfrm>
            <a:off x="2560325" y="1417525"/>
            <a:ext cx="1737300" cy="22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1pPr>
            <a:lvl2pPr lvl="1"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2pPr>
            <a:lvl3pPr lvl="2"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3pPr>
            <a:lvl4pPr lvl="3"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4pPr>
            <a:lvl5pPr lvl="4"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5pPr>
            <a:lvl6pPr lvl="5"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6pPr>
            <a:lvl7pPr lvl="6"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7pPr>
            <a:lvl8pPr lvl="7"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8pPr>
            <a:lvl9pPr lvl="8"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9pPr>
          </a:lstStyle>
          <a:p>
            <a:endParaRPr/>
          </a:p>
        </p:txBody>
      </p:sp>
      <p:sp>
        <p:nvSpPr>
          <p:cNvPr id="108" name="Google Shape;108;p20"/>
          <p:cNvSpPr txBox="1">
            <a:spLocks noGrp="1"/>
          </p:cNvSpPr>
          <p:nvPr>
            <p:ph type="body" idx="5"/>
          </p:nvPr>
        </p:nvSpPr>
        <p:spPr>
          <a:xfrm>
            <a:off x="4846325" y="2034375"/>
            <a:ext cx="1737300" cy="22860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sz="1100">
                <a:solidFill>
                  <a:schemeClr val="lt1"/>
                </a:solidFill>
              </a:defRPr>
            </a:lvl1pPr>
            <a:lvl2pPr marL="914400" lvl="1" indent="-298450" rtl="0">
              <a:spcBef>
                <a:spcPts val="1000"/>
              </a:spcBef>
              <a:spcAft>
                <a:spcPts val="0"/>
              </a:spcAft>
              <a:buClr>
                <a:schemeClr val="lt1"/>
              </a:buClr>
              <a:buSzPts val="1100"/>
              <a:buChar char="○"/>
              <a:defRPr sz="1100">
                <a:solidFill>
                  <a:schemeClr val="lt1"/>
                </a:solidFill>
              </a:defRPr>
            </a:lvl2pPr>
            <a:lvl3pPr marL="1371600" lvl="2" indent="-298450" rtl="0">
              <a:spcBef>
                <a:spcPts val="1000"/>
              </a:spcBef>
              <a:spcAft>
                <a:spcPts val="0"/>
              </a:spcAft>
              <a:buClr>
                <a:schemeClr val="lt1"/>
              </a:buClr>
              <a:buSzPts val="1100"/>
              <a:buChar char="■"/>
              <a:defRPr sz="1100">
                <a:solidFill>
                  <a:schemeClr val="lt1"/>
                </a:solidFill>
              </a:defRPr>
            </a:lvl3pPr>
            <a:lvl4pPr marL="1828800" lvl="3" indent="-298450" rtl="0">
              <a:spcBef>
                <a:spcPts val="1000"/>
              </a:spcBef>
              <a:spcAft>
                <a:spcPts val="0"/>
              </a:spcAft>
              <a:buClr>
                <a:schemeClr val="lt1"/>
              </a:buClr>
              <a:buSzPts val="1100"/>
              <a:buChar char="●"/>
              <a:defRPr sz="1100">
                <a:solidFill>
                  <a:schemeClr val="lt1"/>
                </a:solidFill>
              </a:defRPr>
            </a:lvl4pPr>
            <a:lvl5pPr marL="2286000" lvl="4" indent="-298450" rtl="0">
              <a:spcBef>
                <a:spcPts val="1000"/>
              </a:spcBef>
              <a:spcAft>
                <a:spcPts val="0"/>
              </a:spcAft>
              <a:buClr>
                <a:schemeClr val="lt1"/>
              </a:buClr>
              <a:buSzPts val="1100"/>
              <a:buChar char="○"/>
              <a:defRPr sz="1100">
                <a:solidFill>
                  <a:schemeClr val="lt1"/>
                </a:solidFill>
              </a:defRPr>
            </a:lvl5pPr>
            <a:lvl6pPr marL="2743200" lvl="5" indent="-298450" rtl="0">
              <a:spcBef>
                <a:spcPts val="1000"/>
              </a:spcBef>
              <a:spcAft>
                <a:spcPts val="0"/>
              </a:spcAft>
              <a:buClr>
                <a:schemeClr val="lt1"/>
              </a:buClr>
              <a:buSzPts val="1100"/>
              <a:buChar char="■"/>
              <a:defRPr sz="1100">
                <a:solidFill>
                  <a:schemeClr val="lt1"/>
                </a:solidFill>
              </a:defRPr>
            </a:lvl6pPr>
            <a:lvl7pPr marL="3200400" lvl="6" indent="-298450" rtl="0">
              <a:spcBef>
                <a:spcPts val="1000"/>
              </a:spcBef>
              <a:spcAft>
                <a:spcPts val="0"/>
              </a:spcAft>
              <a:buClr>
                <a:schemeClr val="lt1"/>
              </a:buClr>
              <a:buSzPts val="1100"/>
              <a:buChar char="●"/>
              <a:defRPr sz="1100">
                <a:solidFill>
                  <a:schemeClr val="lt1"/>
                </a:solidFill>
              </a:defRPr>
            </a:lvl7pPr>
            <a:lvl8pPr marL="3657600" lvl="7" indent="-298450" rtl="0">
              <a:spcBef>
                <a:spcPts val="1000"/>
              </a:spcBef>
              <a:spcAft>
                <a:spcPts val="0"/>
              </a:spcAft>
              <a:buClr>
                <a:schemeClr val="lt1"/>
              </a:buClr>
              <a:buSzPts val="1100"/>
              <a:buChar char="○"/>
              <a:defRPr sz="1100">
                <a:solidFill>
                  <a:schemeClr val="lt1"/>
                </a:solidFill>
              </a:defRPr>
            </a:lvl8pPr>
            <a:lvl9pPr marL="4114800" lvl="8" indent="-298450" rtl="0">
              <a:spcBef>
                <a:spcPts val="1000"/>
              </a:spcBef>
              <a:spcAft>
                <a:spcPts val="1000"/>
              </a:spcAft>
              <a:buClr>
                <a:schemeClr val="lt1"/>
              </a:buClr>
              <a:buSzPts val="1100"/>
              <a:buChar char="■"/>
              <a:defRPr sz="1100">
                <a:solidFill>
                  <a:schemeClr val="lt1"/>
                </a:solidFill>
              </a:defRPr>
            </a:lvl9pPr>
          </a:lstStyle>
          <a:p>
            <a:endParaRPr/>
          </a:p>
        </p:txBody>
      </p:sp>
      <p:sp>
        <p:nvSpPr>
          <p:cNvPr id="109" name="Google Shape;109;p20"/>
          <p:cNvSpPr txBox="1">
            <a:spLocks noGrp="1"/>
          </p:cNvSpPr>
          <p:nvPr>
            <p:ph type="title" idx="6"/>
          </p:nvPr>
        </p:nvSpPr>
        <p:spPr>
          <a:xfrm>
            <a:off x="4846275" y="1417525"/>
            <a:ext cx="1737300" cy="22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1pPr>
            <a:lvl2pPr lvl="1"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2pPr>
            <a:lvl3pPr lvl="2"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3pPr>
            <a:lvl4pPr lvl="3"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4pPr>
            <a:lvl5pPr lvl="4"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5pPr>
            <a:lvl6pPr lvl="5"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6pPr>
            <a:lvl7pPr lvl="6"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7pPr>
            <a:lvl8pPr lvl="7"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8pPr>
            <a:lvl9pPr lvl="8"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9pPr>
          </a:lstStyle>
          <a:p>
            <a:endParaRPr/>
          </a:p>
        </p:txBody>
      </p:sp>
      <p:sp>
        <p:nvSpPr>
          <p:cNvPr id="110" name="Google Shape;110;p20"/>
          <p:cNvSpPr txBox="1">
            <a:spLocks noGrp="1"/>
          </p:cNvSpPr>
          <p:nvPr>
            <p:ph type="body" idx="7"/>
          </p:nvPr>
        </p:nvSpPr>
        <p:spPr>
          <a:xfrm>
            <a:off x="7086646" y="2034375"/>
            <a:ext cx="1600200" cy="22860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sz="1100">
                <a:solidFill>
                  <a:schemeClr val="lt1"/>
                </a:solidFill>
              </a:defRPr>
            </a:lvl1pPr>
            <a:lvl2pPr marL="914400" lvl="1" indent="-298450" rtl="0">
              <a:spcBef>
                <a:spcPts val="1000"/>
              </a:spcBef>
              <a:spcAft>
                <a:spcPts val="0"/>
              </a:spcAft>
              <a:buClr>
                <a:schemeClr val="lt1"/>
              </a:buClr>
              <a:buSzPts val="1100"/>
              <a:buChar char="○"/>
              <a:defRPr sz="1100">
                <a:solidFill>
                  <a:schemeClr val="lt1"/>
                </a:solidFill>
              </a:defRPr>
            </a:lvl2pPr>
            <a:lvl3pPr marL="1371600" lvl="2" indent="-298450" rtl="0">
              <a:spcBef>
                <a:spcPts val="1000"/>
              </a:spcBef>
              <a:spcAft>
                <a:spcPts val="0"/>
              </a:spcAft>
              <a:buClr>
                <a:schemeClr val="lt1"/>
              </a:buClr>
              <a:buSzPts val="1100"/>
              <a:buChar char="■"/>
              <a:defRPr sz="1100">
                <a:solidFill>
                  <a:schemeClr val="lt1"/>
                </a:solidFill>
              </a:defRPr>
            </a:lvl3pPr>
            <a:lvl4pPr marL="1828800" lvl="3" indent="-298450" rtl="0">
              <a:spcBef>
                <a:spcPts val="1000"/>
              </a:spcBef>
              <a:spcAft>
                <a:spcPts val="0"/>
              </a:spcAft>
              <a:buClr>
                <a:schemeClr val="lt1"/>
              </a:buClr>
              <a:buSzPts val="1100"/>
              <a:buChar char="●"/>
              <a:defRPr sz="1100">
                <a:solidFill>
                  <a:schemeClr val="lt1"/>
                </a:solidFill>
              </a:defRPr>
            </a:lvl4pPr>
            <a:lvl5pPr marL="2286000" lvl="4" indent="-298450" rtl="0">
              <a:spcBef>
                <a:spcPts val="1000"/>
              </a:spcBef>
              <a:spcAft>
                <a:spcPts val="0"/>
              </a:spcAft>
              <a:buClr>
                <a:schemeClr val="lt1"/>
              </a:buClr>
              <a:buSzPts val="1100"/>
              <a:buChar char="○"/>
              <a:defRPr sz="1100">
                <a:solidFill>
                  <a:schemeClr val="lt1"/>
                </a:solidFill>
              </a:defRPr>
            </a:lvl5pPr>
            <a:lvl6pPr marL="2743200" lvl="5" indent="-298450" rtl="0">
              <a:spcBef>
                <a:spcPts val="1000"/>
              </a:spcBef>
              <a:spcAft>
                <a:spcPts val="0"/>
              </a:spcAft>
              <a:buClr>
                <a:schemeClr val="lt1"/>
              </a:buClr>
              <a:buSzPts val="1100"/>
              <a:buChar char="■"/>
              <a:defRPr sz="1100">
                <a:solidFill>
                  <a:schemeClr val="lt1"/>
                </a:solidFill>
              </a:defRPr>
            </a:lvl6pPr>
            <a:lvl7pPr marL="3200400" lvl="6" indent="-298450" rtl="0">
              <a:spcBef>
                <a:spcPts val="1000"/>
              </a:spcBef>
              <a:spcAft>
                <a:spcPts val="0"/>
              </a:spcAft>
              <a:buClr>
                <a:schemeClr val="lt1"/>
              </a:buClr>
              <a:buSzPts val="1100"/>
              <a:buChar char="●"/>
              <a:defRPr sz="1100">
                <a:solidFill>
                  <a:schemeClr val="lt1"/>
                </a:solidFill>
              </a:defRPr>
            </a:lvl7pPr>
            <a:lvl8pPr marL="3657600" lvl="7" indent="-298450" rtl="0">
              <a:spcBef>
                <a:spcPts val="1000"/>
              </a:spcBef>
              <a:spcAft>
                <a:spcPts val="0"/>
              </a:spcAft>
              <a:buClr>
                <a:schemeClr val="lt1"/>
              </a:buClr>
              <a:buSzPts val="1100"/>
              <a:buChar char="○"/>
              <a:defRPr sz="1100">
                <a:solidFill>
                  <a:schemeClr val="lt1"/>
                </a:solidFill>
              </a:defRPr>
            </a:lvl8pPr>
            <a:lvl9pPr marL="4114800" lvl="8" indent="-298450" rtl="0">
              <a:spcBef>
                <a:spcPts val="1000"/>
              </a:spcBef>
              <a:spcAft>
                <a:spcPts val="1000"/>
              </a:spcAft>
              <a:buClr>
                <a:schemeClr val="lt1"/>
              </a:buClr>
              <a:buSzPts val="1100"/>
              <a:buChar char="■"/>
              <a:defRPr sz="1100">
                <a:solidFill>
                  <a:schemeClr val="lt1"/>
                </a:solidFill>
              </a:defRPr>
            </a:lvl9pPr>
          </a:lstStyle>
          <a:p>
            <a:endParaRPr/>
          </a:p>
        </p:txBody>
      </p:sp>
      <p:sp>
        <p:nvSpPr>
          <p:cNvPr id="111" name="Google Shape;111;p20"/>
          <p:cNvSpPr txBox="1">
            <a:spLocks noGrp="1"/>
          </p:cNvSpPr>
          <p:nvPr>
            <p:ph type="title" idx="8"/>
          </p:nvPr>
        </p:nvSpPr>
        <p:spPr>
          <a:xfrm>
            <a:off x="7086600" y="1417525"/>
            <a:ext cx="1600200" cy="22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1pPr>
            <a:lvl2pPr lvl="1"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2pPr>
            <a:lvl3pPr lvl="2"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3pPr>
            <a:lvl4pPr lvl="3"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4pPr>
            <a:lvl5pPr lvl="4"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5pPr>
            <a:lvl6pPr lvl="5"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6pPr>
            <a:lvl7pPr lvl="6"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7pPr>
            <a:lvl8pPr lvl="7"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8pPr>
            <a:lvl9pPr lvl="8" algn="ctr" rtl="0">
              <a:spcBef>
                <a:spcPts val="0"/>
              </a:spcBef>
              <a:spcAft>
                <a:spcPts val="0"/>
              </a:spcAft>
              <a:buClr>
                <a:schemeClr val="lt1"/>
              </a:buClr>
              <a:buSzPts val="1400"/>
              <a:buFont typeface="Barlow Semi Condensed SemiBold"/>
              <a:buNone/>
              <a:defRPr sz="1400" b="0">
                <a:solidFill>
                  <a:schemeClr val="lt1"/>
                </a:solidFill>
                <a:latin typeface="Barlow Semi Condensed SemiBold"/>
                <a:ea typeface="Barlow Semi Condensed SemiBold"/>
                <a:cs typeface="Barlow Semi Condensed SemiBold"/>
                <a:sym typeface="Barlow Semi Condensed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21"/>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orizontal Color Block - Black">
  <p:cSld name="TITLE_ONLY_1">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2"/>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2"/>
          <p:cNvSpPr/>
          <p:nvPr/>
        </p:nvSpPr>
        <p:spPr>
          <a:xfrm>
            <a:off x="0" y="3429000"/>
            <a:ext cx="9144000" cy="177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sldNum" idx="2"/>
          </p:nvPr>
        </p:nvSpPr>
        <p:spPr>
          <a:xfrm>
            <a:off x="320040" y="4663225"/>
            <a:ext cx="316200" cy="315900"/>
          </a:xfrm>
          <a:prstGeom prst="rect">
            <a:avLst/>
          </a:prstGeom>
        </p:spPr>
        <p:txBody>
          <a:bodyPr spcFirstLastPara="1" wrap="square" lIns="0" tIns="0" rIns="0" bIns="0" anchor="ctr" anchorCtr="0">
            <a:noAutofit/>
          </a:bodyPr>
          <a:lstStyle>
            <a:lvl1pPr lvl="0" rtl="0">
              <a:buNone/>
              <a:defRPr sz="900" b="1">
                <a:solidFill>
                  <a:schemeClr val="lt1"/>
                </a:solidFill>
                <a:latin typeface="Proxima Nova"/>
                <a:ea typeface="Proxima Nova"/>
                <a:cs typeface="Proxima Nova"/>
                <a:sym typeface="Proxima Nova"/>
              </a:defRPr>
            </a:lvl1pPr>
            <a:lvl2pPr lvl="1" rtl="0">
              <a:buNone/>
              <a:defRPr sz="900" b="1">
                <a:solidFill>
                  <a:schemeClr val="lt1"/>
                </a:solidFill>
                <a:latin typeface="Proxima Nova"/>
                <a:ea typeface="Proxima Nova"/>
                <a:cs typeface="Proxima Nova"/>
                <a:sym typeface="Proxima Nova"/>
              </a:defRPr>
            </a:lvl2pPr>
            <a:lvl3pPr lvl="2" rtl="0">
              <a:buNone/>
              <a:defRPr sz="900" b="1">
                <a:solidFill>
                  <a:schemeClr val="lt1"/>
                </a:solidFill>
                <a:latin typeface="Proxima Nova"/>
                <a:ea typeface="Proxima Nova"/>
                <a:cs typeface="Proxima Nova"/>
                <a:sym typeface="Proxima Nova"/>
              </a:defRPr>
            </a:lvl3pPr>
            <a:lvl4pPr lvl="3" rtl="0">
              <a:buNone/>
              <a:defRPr sz="900" b="1">
                <a:solidFill>
                  <a:schemeClr val="lt1"/>
                </a:solidFill>
                <a:latin typeface="Proxima Nova"/>
                <a:ea typeface="Proxima Nova"/>
                <a:cs typeface="Proxima Nova"/>
                <a:sym typeface="Proxima Nova"/>
              </a:defRPr>
            </a:lvl4pPr>
            <a:lvl5pPr lvl="4" rtl="0">
              <a:buNone/>
              <a:defRPr sz="900" b="1">
                <a:solidFill>
                  <a:schemeClr val="lt1"/>
                </a:solidFill>
                <a:latin typeface="Proxima Nova"/>
                <a:ea typeface="Proxima Nova"/>
                <a:cs typeface="Proxima Nova"/>
                <a:sym typeface="Proxima Nova"/>
              </a:defRPr>
            </a:lvl5pPr>
            <a:lvl6pPr lvl="5" rtl="0">
              <a:buNone/>
              <a:defRPr sz="900" b="1">
                <a:solidFill>
                  <a:schemeClr val="lt1"/>
                </a:solidFill>
                <a:latin typeface="Proxima Nova"/>
                <a:ea typeface="Proxima Nova"/>
                <a:cs typeface="Proxima Nova"/>
                <a:sym typeface="Proxima Nova"/>
              </a:defRPr>
            </a:lvl6pPr>
            <a:lvl7pPr lvl="6" rtl="0">
              <a:buNone/>
              <a:defRPr sz="900" b="1">
                <a:solidFill>
                  <a:schemeClr val="lt1"/>
                </a:solidFill>
                <a:latin typeface="Proxima Nova"/>
                <a:ea typeface="Proxima Nova"/>
                <a:cs typeface="Proxima Nova"/>
                <a:sym typeface="Proxima Nova"/>
              </a:defRPr>
            </a:lvl7pPr>
            <a:lvl8pPr lvl="7" rtl="0">
              <a:buNone/>
              <a:defRPr sz="900" b="1">
                <a:solidFill>
                  <a:schemeClr val="lt1"/>
                </a:solidFill>
                <a:latin typeface="Proxima Nova"/>
                <a:ea typeface="Proxima Nova"/>
                <a:cs typeface="Proxima Nova"/>
                <a:sym typeface="Proxima Nova"/>
              </a:defRPr>
            </a:lvl8pPr>
            <a:lvl9pPr lvl="8" rtl="0">
              <a:buNone/>
              <a:defRPr sz="900" b="1">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2"/>
          <p:cNvSpPr txBox="1"/>
          <p:nvPr/>
        </p:nvSpPr>
        <p:spPr>
          <a:xfrm>
            <a:off x="685800" y="4728475"/>
            <a:ext cx="9057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Proxima Nova"/>
                <a:ea typeface="Proxima Nova"/>
                <a:cs typeface="Proxima Nova"/>
                <a:sym typeface="Proxima Nova"/>
              </a:rPr>
              <a:t>© 2024 General Assembly</a:t>
            </a:r>
            <a:endParaRPr sz="600">
              <a:solidFill>
                <a:srgbClr val="666666"/>
              </a:solidFill>
              <a:latin typeface="Proxima Nova"/>
              <a:ea typeface="Proxima Nova"/>
              <a:cs typeface="Proxima Nova"/>
              <a:sym typeface="Proxima Nova"/>
            </a:endParaRPr>
          </a:p>
        </p:txBody>
      </p:sp>
      <p:pic>
        <p:nvPicPr>
          <p:cNvPr id="121" name="Google Shape;121;p22"/>
          <p:cNvPicPr preferRelativeResize="0"/>
          <p:nvPr/>
        </p:nvPicPr>
        <p:blipFill>
          <a:blip r:embed="rId2">
            <a:alphaModFix/>
          </a:blip>
          <a:stretch>
            <a:fillRect/>
          </a:stretch>
        </p:blipFill>
        <p:spPr>
          <a:xfrm>
            <a:off x="8370750" y="4661150"/>
            <a:ext cx="320040" cy="32004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23"/>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23"/>
          <p:cNvSpPr txBox="1">
            <a:spLocks noGrp="1"/>
          </p:cNvSpPr>
          <p:nvPr>
            <p:ph type="title"/>
          </p:nvPr>
        </p:nvSpPr>
        <p:spPr>
          <a:xfrm>
            <a:off x="457200" y="457200"/>
            <a:ext cx="3657600" cy="11430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200"/>
              <a:buNone/>
              <a:defRPr/>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a:endParaRPr/>
          </a:p>
        </p:txBody>
      </p:sp>
      <p:sp>
        <p:nvSpPr>
          <p:cNvPr id="125" name="Google Shape;125;p23"/>
          <p:cNvSpPr txBox="1">
            <a:spLocks noGrp="1"/>
          </p:cNvSpPr>
          <p:nvPr>
            <p:ph type="body" idx="1"/>
          </p:nvPr>
        </p:nvSpPr>
        <p:spPr>
          <a:xfrm>
            <a:off x="457200" y="1828800"/>
            <a:ext cx="3886200" cy="26973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 Black">
  <p:cSld name="ONE_COLUMN_TEXT_3">
    <p:bg>
      <p:bgPr>
        <a:solidFill>
          <a:schemeClr val="dk1"/>
        </a:solidFill>
        <a:effectLst/>
      </p:bgPr>
    </p:bg>
    <p:spTree>
      <p:nvGrpSpPr>
        <p:cNvPr id="1" name="Shape 126"/>
        <p:cNvGrpSpPr/>
        <p:nvPr/>
      </p:nvGrpSpPr>
      <p:grpSpPr>
        <a:xfrm>
          <a:off x="0" y="0"/>
          <a:ext cx="0" cy="0"/>
          <a:chOff x="0" y="0"/>
          <a:chExt cx="0" cy="0"/>
        </a:xfrm>
      </p:grpSpPr>
      <p:sp>
        <p:nvSpPr>
          <p:cNvPr id="127" name="Google Shape;127;p24"/>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24"/>
          <p:cNvSpPr txBox="1">
            <a:spLocks noGrp="1"/>
          </p:cNvSpPr>
          <p:nvPr>
            <p:ph type="title"/>
          </p:nvPr>
        </p:nvSpPr>
        <p:spPr>
          <a:xfrm>
            <a:off x="457200" y="457200"/>
            <a:ext cx="3886200" cy="3657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4"/>
          <p:cNvSpPr txBox="1">
            <a:spLocks noGrp="1"/>
          </p:cNvSpPr>
          <p:nvPr>
            <p:ph type="body" idx="1"/>
          </p:nvPr>
        </p:nvSpPr>
        <p:spPr>
          <a:xfrm>
            <a:off x="457200" y="1828800"/>
            <a:ext cx="3886200" cy="2697300"/>
          </a:xfrm>
          <a:prstGeom prst="rect">
            <a:avLst/>
          </a:prstGeom>
        </p:spPr>
        <p:txBody>
          <a:bodyPr spcFirstLastPara="1" wrap="square" lIns="0" tIns="0" rIns="0" bIns="0" anchor="t" anchorCtr="0">
            <a:noAutofit/>
          </a:bodyPr>
          <a:lstStyle>
            <a:lvl1pPr marL="457200" lvl="0" indent="-273050" rtl="0">
              <a:spcBef>
                <a:spcPts val="0"/>
              </a:spcBef>
              <a:spcAft>
                <a:spcPts val="0"/>
              </a:spcAft>
              <a:buClr>
                <a:schemeClr val="lt1"/>
              </a:buClr>
              <a:buSzPts val="700"/>
              <a:buChar char="⮕"/>
              <a:defRPr>
                <a:solidFill>
                  <a:schemeClr val="lt1"/>
                </a:solidFill>
              </a:defRPr>
            </a:lvl1pPr>
            <a:lvl2pPr marL="914400" lvl="1" indent="-298450" rtl="0">
              <a:spcBef>
                <a:spcPts val="1000"/>
              </a:spcBef>
              <a:spcAft>
                <a:spcPts val="0"/>
              </a:spcAft>
              <a:buClr>
                <a:schemeClr val="lt1"/>
              </a:buClr>
              <a:buSzPts val="1100"/>
              <a:buChar char="○"/>
              <a:defRPr>
                <a:solidFill>
                  <a:schemeClr val="lt1"/>
                </a:solidFill>
              </a:defRPr>
            </a:lvl2pPr>
            <a:lvl3pPr marL="1371600" lvl="2" indent="-298450" rtl="0">
              <a:spcBef>
                <a:spcPts val="1000"/>
              </a:spcBef>
              <a:spcAft>
                <a:spcPts val="0"/>
              </a:spcAft>
              <a:buClr>
                <a:schemeClr val="lt1"/>
              </a:buClr>
              <a:buSzPts val="1100"/>
              <a:buChar char="■"/>
              <a:defRPr>
                <a:solidFill>
                  <a:schemeClr val="lt1"/>
                </a:solidFill>
              </a:defRPr>
            </a:lvl3pPr>
            <a:lvl4pPr marL="1828800" lvl="3" indent="-298450" rtl="0">
              <a:spcBef>
                <a:spcPts val="1000"/>
              </a:spcBef>
              <a:spcAft>
                <a:spcPts val="0"/>
              </a:spcAft>
              <a:buClr>
                <a:schemeClr val="lt1"/>
              </a:buClr>
              <a:buSzPts val="1100"/>
              <a:buChar char="●"/>
              <a:defRPr>
                <a:solidFill>
                  <a:schemeClr val="lt1"/>
                </a:solidFill>
              </a:defRPr>
            </a:lvl4pPr>
            <a:lvl5pPr marL="2286000" lvl="4" indent="-298450" rtl="0">
              <a:spcBef>
                <a:spcPts val="1000"/>
              </a:spcBef>
              <a:spcAft>
                <a:spcPts val="0"/>
              </a:spcAft>
              <a:buClr>
                <a:schemeClr val="lt1"/>
              </a:buClr>
              <a:buSzPts val="1100"/>
              <a:buChar char="○"/>
              <a:defRPr>
                <a:solidFill>
                  <a:schemeClr val="lt1"/>
                </a:solidFill>
              </a:defRPr>
            </a:lvl5pPr>
            <a:lvl6pPr marL="2743200" lvl="5" indent="-298450" rtl="0">
              <a:spcBef>
                <a:spcPts val="1000"/>
              </a:spcBef>
              <a:spcAft>
                <a:spcPts val="0"/>
              </a:spcAft>
              <a:buClr>
                <a:schemeClr val="lt1"/>
              </a:buClr>
              <a:buSzPts val="1100"/>
              <a:buChar char="■"/>
              <a:defRPr>
                <a:solidFill>
                  <a:schemeClr val="lt1"/>
                </a:solidFill>
              </a:defRPr>
            </a:lvl6pPr>
            <a:lvl7pPr marL="3200400" lvl="6" indent="-298450" rtl="0">
              <a:spcBef>
                <a:spcPts val="1000"/>
              </a:spcBef>
              <a:spcAft>
                <a:spcPts val="0"/>
              </a:spcAft>
              <a:buClr>
                <a:schemeClr val="lt1"/>
              </a:buClr>
              <a:buSzPts val="1100"/>
              <a:buChar char="●"/>
              <a:defRPr>
                <a:solidFill>
                  <a:schemeClr val="lt1"/>
                </a:solidFill>
              </a:defRPr>
            </a:lvl7pPr>
            <a:lvl8pPr marL="3657600" lvl="7" indent="-298450" rtl="0">
              <a:spcBef>
                <a:spcPts val="1000"/>
              </a:spcBef>
              <a:spcAft>
                <a:spcPts val="0"/>
              </a:spcAft>
              <a:buClr>
                <a:schemeClr val="lt1"/>
              </a:buClr>
              <a:buSzPts val="1100"/>
              <a:buChar char="○"/>
              <a:defRPr>
                <a:solidFill>
                  <a:schemeClr val="lt1"/>
                </a:solidFill>
              </a:defRPr>
            </a:lvl8pPr>
            <a:lvl9pPr marL="4114800" lvl="8" indent="-298450" rtl="0">
              <a:spcBef>
                <a:spcPts val="1000"/>
              </a:spcBef>
              <a:spcAft>
                <a:spcPts val="1000"/>
              </a:spcAft>
              <a:buClr>
                <a:schemeClr val="lt1"/>
              </a:buClr>
              <a:buSzPts val="1100"/>
              <a:buChar char="■"/>
              <a:defRPr>
                <a:solidFill>
                  <a:schemeClr val="lt1"/>
                </a:solidFill>
              </a:defRPr>
            </a:lvl9pPr>
          </a:lstStyle>
          <a:p>
            <a:endParaRPr/>
          </a:p>
        </p:txBody>
      </p:sp>
      <p:sp>
        <p:nvSpPr>
          <p:cNvPr id="130" name="Google Shape;130;p24"/>
          <p:cNvSpPr/>
          <p:nvPr/>
        </p:nvSpPr>
        <p:spPr>
          <a:xfrm>
            <a:off x="4572000" y="-1085850"/>
            <a:ext cx="7315200" cy="731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4"/>
          <p:cNvSpPr txBox="1"/>
          <p:nvPr/>
        </p:nvSpPr>
        <p:spPr>
          <a:xfrm>
            <a:off x="685800" y="4728475"/>
            <a:ext cx="10260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Nunito Sans"/>
                <a:ea typeface="Nunito Sans"/>
                <a:cs typeface="Nunito Sans"/>
                <a:sym typeface="Nunito Sans"/>
              </a:rPr>
              <a:t>© 2024 General Assembly</a:t>
            </a:r>
            <a:endParaRPr sz="600">
              <a:solidFill>
                <a:srgbClr val="666666"/>
              </a:solidFill>
              <a:latin typeface="Nunito Sans"/>
              <a:ea typeface="Nunito Sans"/>
              <a:cs typeface="Nunito Sans"/>
              <a:sym typeface="Nuni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 Image">
  <p:cSld name="ONE_COLUMN_TEXT_2">
    <p:spTree>
      <p:nvGrpSpPr>
        <p:cNvPr id="1"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l="3910" t="-20652" r="2316" b="-19935"/>
          <a:stretch/>
        </p:blipFill>
        <p:spPr>
          <a:xfrm>
            <a:off x="4572000" y="-1085850"/>
            <a:ext cx="7315200" cy="7315200"/>
          </a:xfrm>
          <a:prstGeom prst="ellipse">
            <a:avLst/>
          </a:prstGeom>
          <a:noFill/>
          <a:ln>
            <a:noFill/>
          </a:ln>
        </p:spPr>
      </p:pic>
      <p:sp>
        <p:nvSpPr>
          <p:cNvPr id="134" name="Google Shape;134;p25"/>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5"/>
          <p:cNvSpPr txBox="1">
            <a:spLocks noGrp="1"/>
          </p:cNvSpPr>
          <p:nvPr>
            <p:ph type="title"/>
          </p:nvPr>
        </p:nvSpPr>
        <p:spPr>
          <a:xfrm>
            <a:off x="457200" y="457200"/>
            <a:ext cx="3886200" cy="3657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200"/>
              <a:buNone/>
              <a:defRPr/>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a:endParaRPr/>
          </a:p>
        </p:txBody>
      </p:sp>
      <p:sp>
        <p:nvSpPr>
          <p:cNvPr id="136" name="Google Shape;136;p25"/>
          <p:cNvSpPr txBox="1">
            <a:spLocks noGrp="1"/>
          </p:cNvSpPr>
          <p:nvPr>
            <p:ph type="body" idx="1"/>
          </p:nvPr>
        </p:nvSpPr>
        <p:spPr>
          <a:xfrm>
            <a:off x="457200" y="1828800"/>
            <a:ext cx="3886200" cy="26973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se Study - Black">
  <p:cSld name="ONE_COLUMN_TEXT_1_1_1">
    <p:spTree>
      <p:nvGrpSpPr>
        <p:cNvPr id="1" name="Shape 137"/>
        <p:cNvGrpSpPr/>
        <p:nvPr/>
      </p:nvGrpSpPr>
      <p:grpSpPr>
        <a:xfrm>
          <a:off x="0" y="0"/>
          <a:ext cx="0" cy="0"/>
          <a:chOff x="0" y="0"/>
          <a:chExt cx="0" cy="0"/>
        </a:xfrm>
      </p:grpSpPr>
      <p:pic>
        <p:nvPicPr>
          <p:cNvPr id="138" name="Google Shape;138;p26"/>
          <p:cNvPicPr preferRelativeResize="0"/>
          <p:nvPr/>
        </p:nvPicPr>
        <p:blipFill rotWithShape="1">
          <a:blip r:embed="rId2">
            <a:alphaModFix amt="15000"/>
          </a:blip>
          <a:srcRect l="54841" r="561"/>
          <a:stretch/>
        </p:blipFill>
        <p:spPr>
          <a:xfrm>
            <a:off x="6838799" y="0"/>
            <a:ext cx="2293800" cy="5143498"/>
          </a:xfrm>
          <a:prstGeom prst="rect">
            <a:avLst/>
          </a:prstGeom>
          <a:noFill/>
          <a:ln>
            <a:noFill/>
          </a:ln>
        </p:spPr>
      </p:pic>
      <p:sp>
        <p:nvSpPr>
          <p:cNvPr id="139" name="Google Shape;139;p26"/>
          <p:cNvSpPr txBox="1"/>
          <p:nvPr/>
        </p:nvSpPr>
        <p:spPr>
          <a:xfrm rot="10800000" flipH="1">
            <a:off x="219550" y="1234450"/>
            <a:ext cx="5960700" cy="59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800"/>
              <a:buFont typeface="Arial"/>
              <a:buNone/>
            </a:pPr>
            <a:endParaRPr>
              <a:latin typeface="Proxima Nova"/>
              <a:ea typeface="Proxima Nova"/>
              <a:cs typeface="Proxima Nova"/>
              <a:sym typeface="Proxima Nova"/>
            </a:endParaRPr>
          </a:p>
        </p:txBody>
      </p:sp>
      <p:sp>
        <p:nvSpPr>
          <p:cNvPr id="140" name="Google Shape;140;p26"/>
          <p:cNvSpPr/>
          <p:nvPr/>
        </p:nvSpPr>
        <p:spPr>
          <a:xfrm>
            <a:off x="6400800" y="685800"/>
            <a:ext cx="3657600" cy="365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body" idx="1"/>
          </p:nvPr>
        </p:nvSpPr>
        <p:spPr>
          <a:xfrm>
            <a:off x="457200" y="2388700"/>
            <a:ext cx="2560200" cy="22860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sz="1100"/>
            </a:lvl1pPr>
            <a:lvl2pPr marL="914400" lvl="1" indent="-298450" rtl="0">
              <a:spcBef>
                <a:spcPts val="1000"/>
              </a:spcBef>
              <a:spcAft>
                <a:spcPts val="0"/>
              </a:spcAft>
              <a:buSzPts val="1100"/>
              <a:buChar char="○"/>
              <a:defRPr sz="1100"/>
            </a:lvl2pPr>
            <a:lvl3pPr marL="1371600" lvl="2" indent="-298450" rtl="0">
              <a:spcBef>
                <a:spcPts val="1000"/>
              </a:spcBef>
              <a:spcAft>
                <a:spcPts val="0"/>
              </a:spcAft>
              <a:buSzPts val="1100"/>
              <a:buChar char="■"/>
              <a:defRPr sz="1100"/>
            </a:lvl3pPr>
            <a:lvl4pPr marL="1828800" lvl="3" indent="-298450" rtl="0">
              <a:spcBef>
                <a:spcPts val="1000"/>
              </a:spcBef>
              <a:spcAft>
                <a:spcPts val="0"/>
              </a:spcAft>
              <a:buSzPts val="1100"/>
              <a:buChar char="●"/>
              <a:defRPr sz="1100"/>
            </a:lvl4pPr>
            <a:lvl5pPr marL="2286000" lvl="4" indent="-298450" rtl="0">
              <a:spcBef>
                <a:spcPts val="1000"/>
              </a:spcBef>
              <a:spcAft>
                <a:spcPts val="0"/>
              </a:spcAft>
              <a:buSzPts val="1100"/>
              <a:buChar char="○"/>
              <a:defRPr sz="1100"/>
            </a:lvl5pPr>
            <a:lvl6pPr marL="2743200" lvl="5" indent="-298450" rtl="0">
              <a:spcBef>
                <a:spcPts val="1000"/>
              </a:spcBef>
              <a:spcAft>
                <a:spcPts val="0"/>
              </a:spcAft>
              <a:buSzPts val="1100"/>
              <a:buChar char="■"/>
              <a:defRPr sz="1100"/>
            </a:lvl6pPr>
            <a:lvl7pPr marL="3200400" lvl="6" indent="-298450" rtl="0">
              <a:spcBef>
                <a:spcPts val="1000"/>
              </a:spcBef>
              <a:spcAft>
                <a:spcPts val="0"/>
              </a:spcAft>
              <a:buSzPts val="1100"/>
              <a:buChar char="●"/>
              <a:defRPr sz="1100"/>
            </a:lvl7pPr>
            <a:lvl8pPr marL="3657600" lvl="7" indent="-298450" rtl="0">
              <a:spcBef>
                <a:spcPts val="1000"/>
              </a:spcBef>
              <a:spcAft>
                <a:spcPts val="0"/>
              </a:spcAft>
              <a:buSzPts val="1100"/>
              <a:buChar char="○"/>
              <a:defRPr sz="1100"/>
            </a:lvl8pPr>
            <a:lvl9pPr marL="4114800" lvl="8" indent="-298450" rtl="0">
              <a:spcBef>
                <a:spcPts val="1000"/>
              </a:spcBef>
              <a:spcAft>
                <a:spcPts val="1000"/>
              </a:spcAft>
              <a:buSzPts val="1100"/>
              <a:buChar char="■"/>
              <a:defRPr sz="1100"/>
            </a:lvl9pPr>
          </a:lstStyle>
          <a:p>
            <a:endParaRPr/>
          </a:p>
        </p:txBody>
      </p:sp>
      <p:sp>
        <p:nvSpPr>
          <p:cNvPr id="142" name="Google Shape;142;p26"/>
          <p:cNvSpPr txBox="1">
            <a:spLocks noGrp="1"/>
          </p:cNvSpPr>
          <p:nvPr>
            <p:ph type="subTitle" idx="2"/>
          </p:nvPr>
        </p:nvSpPr>
        <p:spPr>
          <a:xfrm>
            <a:off x="7086600" y="3276600"/>
            <a:ext cx="1600200" cy="914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lt1"/>
              </a:buClr>
              <a:buSzPts val="1100"/>
              <a:buNone/>
              <a:defRPr sz="1100" b="1">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3" name="Google Shape;143;p26"/>
          <p:cNvSpPr txBox="1">
            <a:spLocks noGrp="1"/>
          </p:cNvSpPr>
          <p:nvPr>
            <p:ph type="title"/>
          </p:nvPr>
        </p:nvSpPr>
        <p:spPr>
          <a:xfrm>
            <a:off x="6858000" y="304800"/>
            <a:ext cx="1828800" cy="2743200"/>
          </a:xfrm>
          <a:prstGeom prst="rect">
            <a:avLst/>
          </a:prstGeom>
        </p:spPr>
        <p:txBody>
          <a:bodyPr spcFirstLastPara="1" wrap="square" lIns="0" tIns="0" rIns="0" bIns="0" anchor="b" anchorCtr="0">
            <a:noAutofit/>
          </a:bodyPr>
          <a:lstStyle>
            <a:lvl1pPr lvl="0" algn="r" rtl="0">
              <a:lnSpc>
                <a:spcPct val="90000"/>
              </a:lnSpc>
              <a:spcBef>
                <a:spcPts val="0"/>
              </a:spcBef>
              <a:spcAft>
                <a:spcPts val="0"/>
              </a:spcAft>
              <a:buClr>
                <a:schemeClr val="lt1"/>
              </a:buClr>
              <a:buSzPts val="1500"/>
              <a:buFont typeface="Barlow Semi Condensed"/>
              <a:buNone/>
              <a:defRPr sz="1500" b="0">
                <a:solidFill>
                  <a:schemeClr val="lt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2pPr>
            <a:lvl3pPr lvl="2"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3pPr>
            <a:lvl4pPr lvl="3"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4pPr>
            <a:lvl5pPr lvl="4"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5pPr>
            <a:lvl6pPr lvl="5"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6pPr>
            <a:lvl7pPr lvl="6"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7pPr>
            <a:lvl8pPr lvl="7"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8pPr>
            <a:lvl9pPr lvl="8" rtl="0">
              <a:lnSpc>
                <a:spcPct val="100000"/>
              </a:lnSpc>
              <a:spcBef>
                <a:spcPts val="0"/>
              </a:spcBef>
              <a:spcAft>
                <a:spcPts val="0"/>
              </a:spcAft>
              <a:buClr>
                <a:schemeClr val="lt1"/>
              </a:buClr>
              <a:buSzPts val="1600"/>
              <a:buFont typeface="Barlow Semi Condensed"/>
              <a:buNone/>
              <a:defRPr sz="1600" b="0">
                <a:solidFill>
                  <a:schemeClr val="lt1"/>
                </a:solidFill>
                <a:latin typeface="Barlow Semi Condensed"/>
                <a:ea typeface="Barlow Semi Condensed"/>
                <a:cs typeface="Barlow Semi Condensed"/>
                <a:sym typeface="Barlow Semi Condensed"/>
              </a:defRPr>
            </a:lvl9pPr>
          </a:lstStyle>
          <a:p>
            <a:endParaRPr/>
          </a:p>
        </p:txBody>
      </p:sp>
      <p:sp>
        <p:nvSpPr>
          <p:cNvPr id="144" name="Google Shape;144;p26"/>
          <p:cNvSpPr txBox="1">
            <a:spLocks noGrp="1"/>
          </p:cNvSpPr>
          <p:nvPr>
            <p:ph type="subTitle" idx="3"/>
          </p:nvPr>
        </p:nvSpPr>
        <p:spPr>
          <a:xfrm>
            <a:off x="1552575" y="1303025"/>
            <a:ext cx="4397100" cy="4572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SzPts val="1100"/>
              <a:buNone/>
              <a:defRPr sz="11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5" name="Google Shape;145;p26"/>
          <p:cNvSpPr txBox="1"/>
          <p:nvPr/>
        </p:nvSpPr>
        <p:spPr>
          <a:xfrm>
            <a:off x="457200" y="1373675"/>
            <a:ext cx="1200000" cy="315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b="1">
                <a:solidFill>
                  <a:schemeClr val="accent1"/>
                </a:solidFill>
                <a:latin typeface="Barlow Semi Condensed"/>
                <a:ea typeface="Barlow Semi Condensed"/>
                <a:cs typeface="Barlow Semi Condensed"/>
                <a:sym typeface="Barlow Semi Condensed"/>
              </a:rPr>
              <a:t>CHALLENGE:</a:t>
            </a:r>
            <a:endParaRPr b="1">
              <a:solidFill>
                <a:schemeClr val="accent1"/>
              </a:solidFill>
              <a:latin typeface="Barlow Semi Condensed"/>
              <a:ea typeface="Barlow Semi Condensed"/>
              <a:cs typeface="Barlow Semi Condensed"/>
              <a:sym typeface="Barlow Semi Condensed"/>
            </a:endParaRPr>
          </a:p>
        </p:txBody>
      </p:sp>
      <p:sp>
        <p:nvSpPr>
          <p:cNvPr id="146" name="Google Shape;146;p26"/>
          <p:cNvSpPr txBox="1"/>
          <p:nvPr/>
        </p:nvSpPr>
        <p:spPr>
          <a:xfrm>
            <a:off x="457200" y="2057400"/>
            <a:ext cx="914400" cy="22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1"/>
                </a:solidFill>
                <a:latin typeface="Barlow Semi Condensed"/>
                <a:ea typeface="Barlow Semi Condensed"/>
                <a:cs typeface="Barlow Semi Condensed"/>
                <a:sym typeface="Barlow Semi Condensed"/>
              </a:rPr>
              <a:t>SOLUTION:</a:t>
            </a:r>
            <a:endParaRPr b="1">
              <a:solidFill>
                <a:schemeClr val="accent1"/>
              </a:solidFill>
              <a:latin typeface="Barlow Semi Condensed"/>
              <a:ea typeface="Barlow Semi Condensed"/>
              <a:cs typeface="Barlow Semi Condensed"/>
              <a:sym typeface="Barlow Semi Condensed"/>
            </a:endParaRPr>
          </a:p>
        </p:txBody>
      </p:sp>
      <p:sp>
        <p:nvSpPr>
          <p:cNvPr id="147" name="Google Shape;147;p26"/>
          <p:cNvSpPr txBox="1"/>
          <p:nvPr/>
        </p:nvSpPr>
        <p:spPr>
          <a:xfrm>
            <a:off x="3474720" y="2057400"/>
            <a:ext cx="914400" cy="22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1"/>
                </a:solidFill>
                <a:latin typeface="Barlow Semi Condensed"/>
                <a:ea typeface="Barlow Semi Condensed"/>
                <a:cs typeface="Barlow Semi Condensed"/>
                <a:sym typeface="Barlow Semi Condensed"/>
              </a:rPr>
              <a:t>OUTCOME:</a:t>
            </a:r>
            <a:endParaRPr b="1">
              <a:solidFill>
                <a:schemeClr val="accent1"/>
              </a:solidFill>
              <a:latin typeface="Barlow Semi Condensed"/>
              <a:ea typeface="Barlow Semi Condensed"/>
              <a:cs typeface="Barlow Semi Condensed"/>
              <a:sym typeface="Barlow Semi Condensed"/>
            </a:endParaRPr>
          </a:p>
        </p:txBody>
      </p:sp>
      <p:sp>
        <p:nvSpPr>
          <p:cNvPr id="148" name="Google Shape;148;p26"/>
          <p:cNvSpPr txBox="1">
            <a:spLocks noGrp="1"/>
          </p:cNvSpPr>
          <p:nvPr>
            <p:ph type="body" idx="4"/>
          </p:nvPr>
        </p:nvSpPr>
        <p:spPr>
          <a:xfrm>
            <a:off x="3474720" y="2388700"/>
            <a:ext cx="2560200" cy="22860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sz="1100"/>
            </a:lvl1pPr>
            <a:lvl2pPr marL="914400" lvl="1" indent="-298450" rtl="0">
              <a:spcBef>
                <a:spcPts val="1000"/>
              </a:spcBef>
              <a:spcAft>
                <a:spcPts val="0"/>
              </a:spcAft>
              <a:buSzPts val="1100"/>
              <a:buChar char="○"/>
              <a:defRPr sz="1100"/>
            </a:lvl2pPr>
            <a:lvl3pPr marL="1371600" lvl="2" indent="-298450" rtl="0">
              <a:spcBef>
                <a:spcPts val="1000"/>
              </a:spcBef>
              <a:spcAft>
                <a:spcPts val="0"/>
              </a:spcAft>
              <a:buSzPts val="1100"/>
              <a:buChar char="■"/>
              <a:defRPr sz="1100"/>
            </a:lvl3pPr>
            <a:lvl4pPr marL="1828800" lvl="3" indent="-298450" rtl="0">
              <a:spcBef>
                <a:spcPts val="1000"/>
              </a:spcBef>
              <a:spcAft>
                <a:spcPts val="0"/>
              </a:spcAft>
              <a:buSzPts val="1100"/>
              <a:buChar char="●"/>
              <a:defRPr sz="1100"/>
            </a:lvl4pPr>
            <a:lvl5pPr marL="2286000" lvl="4" indent="-298450" rtl="0">
              <a:spcBef>
                <a:spcPts val="1000"/>
              </a:spcBef>
              <a:spcAft>
                <a:spcPts val="0"/>
              </a:spcAft>
              <a:buSzPts val="1100"/>
              <a:buChar char="○"/>
              <a:defRPr sz="1100"/>
            </a:lvl5pPr>
            <a:lvl6pPr marL="2743200" lvl="5" indent="-298450" rtl="0">
              <a:spcBef>
                <a:spcPts val="1000"/>
              </a:spcBef>
              <a:spcAft>
                <a:spcPts val="0"/>
              </a:spcAft>
              <a:buSzPts val="1100"/>
              <a:buChar char="■"/>
              <a:defRPr sz="1100"/>
            </a:lvl6pPr>
            <a:lvl7pPr marL="3200400" lvl="6" indent="-298450" rtl="0">
              <a:spcBef>
                <a:spcPts val="1000"/>
              </a:spcBef>
              <a:spcAft>
                <a:spcPts val="0"/>
              </a:spcAft>
              <a:buSzPts val="1100"/>
              <a:buChar char="●"/>
              <a:defRPr sz="1100"/>
            </a:lvl7pPr>
            <a:lvl8pPr marL="3657600" lvl="7" indent="-298450" rtl="0">
              <a:spcBef>
                <a:spcPts val="1000"/>
              </a:spcBef>
              <a:spcAft>
                <a:spcPts val="0"/>
              </a:spcAft>
              <a:buSzPts val="1100"/>
              <a:buChar char="○"/>
              <a:defRPr sz="1100"/>
            </a:lvl8pPr>
            <a:lvl9pPr marL="4114800" lvl="8" indent="-298450" rtl="0">
              <a:spcBef>
                <a:spcPts val="1000"/>
              </a:spcBef>
              <a:spcAft>
                <a:spcPts val="1000"/>
              </a:spcAft>
              <a:buSzPts val="1100"/>
              <a:buChar char="■"/>
              <a:defRPr sz="1100"/>
            </a:lvl9pPr>
          </a:lstStyle>
          <a:p>
            <a:endParaRPr/>
          </a:p>
        </p:txBody>
      </p:sp>
      <p:sp>
        <p:nvSpPr>
          <p:cNvPr id="149" name="Google Shape;149;p26"/>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26"/>
          <p:cNvSpPr txBox="1">
            <a:spLocks noGrp="1"/>
          </p:cNvSpPr>
          <p:nvPr>
            <p:ph type="title" idx="5"/>
          </p:nvPr>
        </p:nvSpPr>
        <p:spPr>
          <a:xfrm>
            <a:off x="457200" y="457200"/>
            <a:ext cx="5029200" cy="365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1" name="Google Shape;151;p26"/>
          <p:cNvPicPr preferRelativeResize="0"/>
          <p:nvPr/>
        </p:nvPicPr>
        <p:blipFill rotWithShape="1">
          <a:blip r:embed="rId3">
            <a:alphaModFix/>
          </a:blip>
          <a:srcRect l="7109" r="26192"/>
          <a:stretch/>
        </p:blipFill>
        <p:spPr>
          <a:xfrm>
            <a:off x="5760725" y="457200"/>
            <a:ext cx="1600200" cy="1600200"/>
          </a:xfrm>
          <a:prstGeom prst="ellipse">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Alt Black">
  <p:cSld name="MAIN_POINT_2_1">
    <p:bg>
      <p:bgPr>
        <a:solidFill>
          <a:schemeClr val="dk1"/>
        </a:solidFill>
        <a:effectLst/>
      </p:bgPr>
    </p:bg>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mt="25000"/>
          </a:blip>
          <a:srcRect l="18888" t="-21106" r="-13755" b="-21120"/>
          <a:stretch/>
        </p:blipFill>
        <p:spPr>
          <a:xfrm>
            <a:off x="4348300" y="-1085850"/>
            <a:ext cx="7315200" cy="7315200"/>
          </a:xfrm>
          <a:prstGeom prst="ellipse">
            <a:avLst/>
          </a:prstGeom>
          <a:noFill/>
          <a:ln>
            <a:noFill/>
          </a:ln>
        </p:spPr>
      </p:pic>
      <p:sp>
        <p:nvSpPr>
          <p:cNvPr id="154" name="Google Shape;154;p27"/>
          <p:cNvSpPr txBox="1">
            <a:spLocks noGrp="1"/>
          </p:cNvSpPr>
          <p:nvPr>
            <p:ph type="ctrTitle"/>
          </p:nvPr>
        </p:nvSpPr>
        <p:spPr>
          <a:xfrm>
            <a:off x="457200" y="457200"/>
            <a:ext cx="5943600" cy="2286000"/>
          </a:xfrm>
          <a:prstGeom prst="rect">
            <a:avLst/>
          </a:prstGeom>
        </p:spPr>
        <p:txBody>
          <a:bodyPr spcFirstLastPara="1" wrap="square" lIns="0" tIns="0" rIns="0" bIns="0" anchor="b" anchorCtr="0">
            <a:noAutofit/>
          </a:bodyPr>
          <a:lstStyle>
            <a:lvl1pPr lvl="0" rtl="0">
              <a:lnSpc>
                <a:spcPct val="80000"/>
              </a:lnSpc>
              <a:spcBef>
                <a:spcPts val="0"/>
              </a:spcBef>
              <a:spcAft>
                <a:spcPts val="0"/>
              </a:spcAft>
              <a:buClr>
                <a:schemeClr val="lt1"/>
              </a:buClr>
              <a:buSzPts val="3200"/>
              <a:buNone/>
              <a:defRPr>
                <a:solidFill>
                  <a:schemeClr val="lt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55" name="Google Shape;155;p27"/>
          <p:cNvSpPr txBox="1">
            <a:spLocks noGrp="1"/>
          </p:cNvSpPr>
          <p:nvPr>
            <p:ph type="subTitle" idx="1"/>
          </p:nvPr>
        </p:nvSpPr>
        <p:spPr>
          <a:xfrm>
            <a:off x="457200" y="3429000"/>
            <a:ext cx="3657600" cy="1371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SzPts val="1400"/>
              <a:buNone/>
              <a:defRPr sz="1400"/>
            </a:lvl2pPr>
            <a:lvl3pPr lvl="2" algn="r" rtl="0">
              <a:lnSpc>
                <a:spcPct val="100000"/>
              </a:lnSpc>
              <a:spcBef>
                <a:spcPts val="0"/>
              </a:spcBef>
              <a:spcAft>
                <a:spcPts val="0"/>
              </a:spcAft>
              <a:buSzPts val="1400"/>
              <a:buNone/>
              <a:defRPr sz="1400"/>
            </a:lvl3pPr>
            <a:lvl4pPr lvl="3" algn="r" rtl="0">
              <a:lnSpc>
                <a:spcPct val="100000"/>
              </a:lnSpc>
              <a:spcBef>
                <a:spcPts val="0"/>
              </a:spcBef>
              <a:spcAft>
                <a:spcPts val="0"/>
              </a:spcAft>
              <a:buSzPts val="1400"/>
              <a:buNone/>
              <a:defRPr sz="1400"/>
            </a:lvl4pPr>
            <a:lvl5pPr lvl="4" algn="r" rtl="0">
              <a:lnSpc>
                <a:spcPct val="100000"/>
              </a:lnSpc>
              <a:spcBef>
                <a:spcPts val="0"/>
              </a:spcBef>
              <a:spcAft>
                <a:spcPts val="0"/>
              </a:spcAft>
              <a:buSzPts val="1400"/>
              <a:buNone/>
              <a:defRPr sz="1400"/>
            </a:lvl5pPr>
            <a:lvl6pPr lvl="5" algn="r" rtl="0">
              <a:lnSpc>
                <a:spcPct val="100000"/>
              </a:lnSpc>
              <a:spcBef>
                <a:spcPts val="0"/>
              </a:spcBef>
              <a:spcAft>
                <a:spcPts val="0"/>
              </a:spcAft>
              <a:buSzPts val="1400"/>
              <a:buNone/>
              <a:defRPr sz="1400"/>
            </a:lvl6pPr>
            <a:lvl7pPr lvl="6" algn="r" rtl="0">
              <a:lnSpc>
                <a:spcPct val="100000"/>
              </a:lnSpc>
              <a:spcBef>
                <a:spcPts val="0"/>
              </a:spcBef>
              <a:spcAft>
                <a:spcPts val="0"/>
              </a:spcAft>
              <a:buSzPts val="1400"/>
              <a:buNone/>
              <a:defRPr sz="1400"/>
            </a:lvl7pPr>
            <a:lvl8pPr lvl="7" algn="r" rtl="0">
              <a:lnSpc>
                <a:spcPct val="100000"/>
              </a:lnSpc>
              <a:spcBef>
                <a:spcPts val="0"/>
              </a:spcBef>
              <a:spcAft>
                <a:spcPts val="0"/>
              </a:spcAft>
              <a:buSzPts val="1400"/>
              <a:buNone/>
              <a:defRPr sz="1400"/>
            </a:lvl8pPr>
            <a:lvl9pPr lvl="8" algn="r" rtl="0">
              <a:lnSpc>
                <a:spcPct val="100000"/>
              </a:lnSpc>
              <a:spcBef>
                <a:spcPts val="0"/>
              </a:spcBef>
              <a:spcAft>
                <a:spcPts val="0"/>
              </a:spcAft>
              <a:buSzPts val="1400"/>
              <a:buNone/>
              <a:defRPr sz="1400"/>
            </a:lvl9pPr>
          </a:lstStyle>
          <a:p>
            <a:endParaRPr/>
          </a:p>
        </p:txBody>
      </p:sp>
      <p:sp>
        <p:nvSpPr>
          <p:cNvPr id="156" name="Google Shape;156;p27"/>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7"/>
          <p:cNvSpPr txBox="1"/>
          <p:nvPr/>
        </p:nvSpPr>
        <p:spPr>
          <a:xfrm>
            <a:off x="685800" y="4728475"/>
            <a:ext cx="10785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Nunito Sans"/>
                <a:ea typeface="Nunito Sans"/>
                <a:cs typeface="Nunito Sans"/>
                <a:sym typeface="Nunito Sans"/>
              </a:rPr>
              <a:t>© 2024 General Assembly</a:t>
            </a:r>
            <a:endParaRPr sz="600">
              <a:solidFill>
                <a:srgbClr val="666666"/>
              </a:solidFill>
              <a:latin typeface="Nunito Sans"/>
              <a:ea typeface="Nunito Sans"/>
              <a:cs typeface="Nunito Sans"/>
              <a:sym typeface="Nunito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 Black">
  <p:cSld name="MAIN_POINT_1_1">
    <p:bg>
      <p:bgPr>
        <a:solidFill>
          <a:schemeClr val="dk1"/>
        </a:solidFill>
        <a:effectLst/>
      </p:bgPr>
    </p:bg>
    <p:spTree>
      <p:nvGrpSpPr>
        <p:cNvPr id="1" name="Shape 158"/>
        <p:cNvGrpSpPr/>
        <p:nvPr/>
      </p:nvGrpSpPr>
      <p:grpSpPr>
        <a:xfrm>
          <a:off x="0" y="0"/>
          <a:ext cx="0" cy="0"/>
          <a:chOff x="0" y="0"/>
          <a:chExt cx="0" cy="0"/>
        </a:xfrm>
      </p:grpSpPr>
      <p:sp>
        <p:nvSpPr>
          <p:cNvPr id="159" name="Google Shape;159;p28"/>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28"/>
          <p:cNvSpPr txBox="1"/>
          <p:nvPr/>
        </p:nvSpPr>
        <p:spPr>
          <a:xfrm>
            <a:off x="-360950" y="-1644300"/>
            <a:ext cx="2611800" cy="6341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0" b="1">
                <a:solidFill>
                  <a:schemeClr val="dk2"/>
                </a:solidFill>
                <a:latin typeface="Brygada 1918"/>
                <a:ea typeface="Brygada 1918"/>
                <a:cs typeface="Brygada 1918"/>
                <a:sym typeface="Brygada 1918"/>
              </a:rPr>
              <a:t>“</a:t>
            </a:r>
            <a:endParaRPr sz="40000" b="1">
              <a:solidFill>
                <a:schemeClr val="dk2"/>
              </a:solidFill>
              <a:latin typeface="Brygada 1918"/>
              <a:ea typeface="Brygada 1918"/>
              <a:cs typeface="Brygada 1918"/>
              <a:sym typeface="Brygada 1918"/>
            </a:endParaRPr>
          </a:p>
        </p:txBody>
      </p:sp>
      <p:sp>
        <p:nvSpPr>
          <p:cNvPr id="161" name="Google Shape;161;p28"/>
          <p:cNvSpPr txBox="1">
            <a:spLocks noGrp="1"/>
          </p:cNvSpPr>
          <p:nvPr>
            <p:ph type="ctrTitle"/>
          </p:nvPr>
        </p:nvSpPr>
        <p:spPr>
          <a:xfrm>
            <a:off x="2051675" y="457200"/>
            <a:ext cx="4341900" cy="230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62" name="Google Shape;162;p28"/>
          <p:cNvSpPr txBox="1">
            <a:spLocks noGrp="1"/>
          </p:cNvSpPr>
          <p:nvPr>
            <p:ph type="subTitle" idx="1"/>
          </p:nvPr>
        </p:nvSpPr>
        <p:spPr>
          <a:xfrm>
            <a:off x="2051675" y="2985800"/>
            <a:ext cx="4341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pic>
        <p:nvPicPr>
          <p:cNvPr id="163" name="Google Shape;163;p28"/>
          <p:cNvPicPr preferRelativeResize="0"/>
          <p:nvPr/>
        </p:nvPicPr>
        <p:blipFill rotWithShape="1">
          <a:blip r:embed="rId2">
            <a:alphaModFix amt="20000"/>
          </a:blip>
          <a:srcRect l="12816" t="-12220" r="4175" b="-12220"/>
          <a:stretch/>
        </p:blipFill>
        <p:spPr>
          <a:xfrm>
            <a:off x="5944198" y="-628650"/>
            <a:ext cx="6400800" cy="6400800"/>
          </a:xfrm>
          <a:prstGeom prst="ellipse">
            <a:avLst/>
          </a:prstGeom>
          <a:noFill/>
          <a:ln>
            <a:noFill/>
          </a:ln>
        </p:spPr>
      </p:pic>
      <p:pic>
        <p:nvPicPr>
          <p:cNvPr id="164" name="Google Shape;164;p28" descr="GA-Cog-900.png"/>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165" name="Google Shape;165;p28"/>
          <p:cNvSpPr txBox="1"/>
          <p:nvPr/>
        </p:nvSpPr>
        <p:spPr>
          <a:xfrm>
            <a:off x="685800" y="4728475"/>
            <a:ext cx="10785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66666"/>
                </a:solidFill>
                <a:latin typeface="Nunito Sans"/>
                <a:ea typeface="Nunito Sans"/>
                <a:cs typeface="Nunito Sans"/>
                <a:sym typeface="Nunito Sans"/>
              </a:rPr>
              <a:t>© 2024 General Assembly</a:t>
            </a:r>
            <a:endParaRPr sz="600">
              <a:solidFill>
                <a:srgbClr val="666666"/>
              </a:solidFill>
              <a:latin typeface="Nunito Sans"/>
              <a:ea typeface="Nunito Sans"/>
              <a:cs typeface="Nunito Sans"/>
              <a:sym typeface="Nunito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6"/>
        <p:cNvGrpSpPr/>
        <p:nvPr/>
      </p:nvGrpSpPr>
      <p:grpSpPr>
        <a:xfrm>
          <a:off x="0" y="0"/>
          <a:ext cx="0" cy="0"/>
          <a:chOff x="0" y="0"/>
          <a:chExt cx="0" cy="0"/>
        </a:xfrm>
      </p:grpSpPr>
      <p:sp>
        <p:nvSpPr>
          <p:cNvPr id="167" name="Google Shape;167;p29"/>
          <p:cNvSpPr/>
          <p:nvPr/>
        </p:nvSpPr>
        <p:spPr>
          <a:xfrm>
            <a:off x="4114800" y="-1085850"/>
            <a:ext cx="7315200" cy="731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a:off x="457200" y="1833300"/>
            <a:ext cx="3210900" cy="2286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169" name="Google Shape;169;p29"/>
          <p:cNvSpPr txBox="1">
            <a:spLocks noGrp="1"/>
          </p:cNvSpPr>
          <p:nvPr>
            <p:ph type="body" idx="2"/>
          </p:nvPr>
        </p:nvSpPr>
        <p:spPr>
          <a:xfrm>
            <a:off x="5029200" y="459775"/>
            <a:ext cx="3657600" cy="4203600"/>
          </a:xfrm>
          <a:prstGeom prst="rect">
            <a:avLst/>
          </a:prstGeom>
        </p:spPr>
        <p:txBody>
          <a:bodyPr spcFirstLastPara="1" wrap="square" lIns="0" tIns="0" rIns="0" bIns="0" anchor="ctr" anchorCtr="0">
            <a:noAutofit/>
          </a:bodyPr>
          <a:lstStyle>
            <a:lvl1pPr marL="457200" lvl="0" indent="-273050" rtl="0">
              <a:spcBef>
                <a:spcPts val="0"/>
              </a:spcBef>
              <a:spcAft>
                <a:spcPts val="0"/>
              </a:spcAft>
              <a:buSzPts val="700"/>
              <a:buChar char="⮕"/>
              <a:defRPr>
                <a:solidFill>
                  <a:schemeClr val="lt1"/>
                </a:solidFill>
              </a:defRPr>
            </a:lvl1pPr>
            <a:lvl2pPr marL="914400" lvl="1" indent="-298450" rtl="0">
              <a:spcBef>
                <a:spcPts val="1000"/>
              </a:spcBef>
              <a:spcAft>
                <a:spcPts val="0"/>
              </a:spcAft>
              <a:buClr>
                <a:schemeClr val="lt1"/>
              </a:buClr>
              <a:buSzPts val="1100"/>
              <a:buChar char="○"/>
              <a:defRPr>
                <a:solidFill>
                  <a:schemeClr val="lt1"/>
                </a:solidFill>
              </a:defRPr>
            </a:lvl2pPr>
            <a:lvl3pPr marL="1371600" lvl="2" indent="-298450" rtl="0">
              <a:spcBef>
                <a:spcPts val="1000"/>
              </a:spcBef>
              <a:spcAft>
                <a:spcPts val="0"/>
              </a:spcAft>
              <a:buClr>
                <a:schemeClr val="lt1"/>
              </a:buClr>
              <a:buSzPts val="1100"/>
              <a:buChar char="■"/>
              <a:defRPr>
                <a:solidFill>
                  <a:schemeClr val="lt1"/>
                </a:solidFill>
              </a:defRPr>
            </a:lvl3pPr>
            <a:lvl4pPr marL="1828800" lvl="3" indent="-298450" rtl="0">
              <a:spcBef>
                <a:spcPts val="1000"/>
              </a:spcBef>
              <a:spcAft>
                <a:spcPts val="0"/>
              </a:spcAft>
              <a:buClr>
                <a:schemeClr val="lt1"/>
              </a:buClr>
              <a:buSzPts val="1100"/>
              <a:buChar char="●"/>
              <a:defRPr>
                <a:solidFill>
                  <a:schemeClr val="lt1"/>
                </a:solidFill>
              </a:defRPr>
            </a:lvl4pPr>
            <a:lvl5pPr marL="2286000" lvl="4" indent="-298450" rtl="0">
              <a:spcBef>
                <a:spcPts val="1000"/>
              </a:spcBef>
              <a:spcAft>
                <a:spcPts val="0"/>
              </a:spcAft>
              <a:buClr>
                <a:schemeClr val="lt1"/>
              </a:buClr>
              <a:buSzPts val="1100"/>
              <a:buChar char="○"/>
              <a:defRPr>
                <a:solidFill>
                  <a:schemeClr val="lt1"/>
                </a:solidFill>
              </a:defRPr>
            </a:lvl5pPr>
            <a:lvl6pPr marL="2743200" lvl="5" indent="-298450" rtl="0">
              <a:spcBef>
                <a:spcPts val="1000"/>
              </a:spcBef>
              <a:spcAft>
                <a:spcPts val="0"/>
              </a:spcAft>
              <a:buClr>
                <a:schemeClr val="lt1"/>
              </a:buClr>
              <a:buSzPts val="1100"/>
              <a:buChar char="■"/>
              <a:defRPr>
                <a:solidFill>
                  <a:schemeClr val="lt1"/>
                </a:solidFill>
              </a:defRPr>
            </a:lvl6pPr>
            <a:lvl7pPr marL="3200400" lvl="6" indent="-298450" rtl="0">
              <a:spcBef>
                <a:spcPts val="1000"/>
              </a:spcBef>
              <a:spcAft>
                <a:spcPts val="0"/>
              </a:spcAft>
              <a:buClr>
                <a:schemeClr val="lt1"/>
              </a:buClr>
              <a:buSzPts val="1100"/>
              <a:buChar char="●"/>
              <a:defRPr>
                <a:solidFill>
                  <a:schemeClr val="lt1"/>
                </a:solidFill>
              </a:defRPr>
            </a:lvl7pPr>
            <a:lvl8pPr marL="3657600" lvl="7" indent="-298450" rtl="0">
              <a:spcBef>
                <a:spcPts val="1000"/>
              </a:spcBef>
              <a:spcAft>
                <a:spcPts val="0"/>
              </a:spcAft>
              <a:buClr>
                <a:schemeClr val="lt1"/>
              </a:buClr>
              <a:buSzPts val="1100"/>
              <a:buChar char="○"/>
              <a:defRPr>
                <a:solidFill>
                  <a:schemeClr val="lt1"/>
                </a:solidFill>
              </a:defRPr>
            </a:lvl8pPr>
            <a:lvl9pPr marL="4114800" lvl="8" indent="-298450" rtl="0">
              <a:spcBef>
                <a:spcPts val="1000"/>
              </a:spcBef>
              <a:spcAft>
                <a:spcPts val="1000"/>
              </a:spcAft>
              <a:buClr>
                <a:schemeClr val="lt1"/>
              </a:buClr>
              <a:buSzPts val="1100"/>
              <a:buChar char="■"/>
              <a:defRPr>
                <a:solidFill>
                  <a:schemeClr val="lt1"/>
                </a:solidFill>
              </a:defRPr>
            </a:lvl9pPr>
          </a:lstStyle>
          <a:p>
            <a:endParaRPr/>
          </a:p>
        </p:txBody>
      </p:sp>
      <p:sp>
        <p:nvSpPr>
          <p:cNvPr id="170" name="Google Shape;170;p29"/>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9"/>
          <p:cNvSpPr txBox="1">
            <a:spLocks noGrp="1"/>
          </p:cNvSpPr>
          <p:nvPr>
            <p:ph type="title"/>
          </p:nvPr>
        </p:nvSpPr>
        <p:spPr>
          <a:xfrm>
            <a:off x="457200" y="457200"/>
            <a:ext cx="3210900" cy="365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pic>
        <p:nvPicPr>
          <p:cNvPr id="173" name="Google Shape;173;p30"/>
          <p:cNvPicPr preferRelativeResize="0"/>
          <p:nvPr/>
        </p:nvPicPr>
        <p:blipFill rotWithShape="1">
          <a:blip r:embed="rId2">
            <a:alphaModFix/>
          </a:blip>
          <a:srcRect l="-17205" t="-32501" b="-43183"/>
          <a:stretch/>
        </p:blipFill>
        <p:spPr>
          <a:xfrm>
            <a:off x="-1600200" y="-1691975"/>
            <a:ext cx="9144000" cy="9144000"/>
          </a:xfrm>
          <a:prstGeom prst="ellipse">
            <a:avLst/>
          </a:prstGeom>
          <a:noFill/>
          <a:ln>
            <a:noFill/>
          </a:ln>
        </p:spPr>
      </p:pic>
      <p:sp>
        <p:nvSpPr>
          <p:cNvPr id="174" name="Google Shape;174;p30"/>
          <p:cNvSpPr txBox="1">
            <a:spLocks noGrp="1"/>
          </p:cNvSpPr>
          <p:nvPr>
            <p:ph type="body" idx="1"/>
          </p:nvPr>
        </p:nvSpPr>
        <p:spPr>
          <a:xfrm>
            <a:off x="7543800" y="457200"/>
            <a:ext cx="1143000" cy="3657600"/>
          </a:xfrm>
          <a:prstGeom prst="rect">
            <a:avLst/>
          </a:prstGeom>
        </p:spPr>
        <p:txBody>
          <a:bodyPr spcFirstLastPara="1" wrap="square" lIns="0" tIns="0" rIns="0" bIns="0" anchor="b" anchorCtr="0">
            <a:noAutofit/>
          </a:bodyPr>
          <a:lstStyle>
            <a:lvl1pPr marL="457200" lvl="0" indent="-228600" algn="r" rtl="0">
              <a:lnSpc>
                <a:spcPct val="100000"/>
              </a:lnSpc>
              <a:spcBef>
                <a:spcPts val="0"/>
              </a:spcBef>
              <a:spcAft>
                <a:spcPts val="0"/>
              </a:spcAft>
              <a:buSzPts val="700"/>
              <a:buNone/>
              <a:defRPr/>
            </a:lvl1pPr>
          </a:lstStyle>
          <a:p>
            <a:endParaRPr/>
          </a:p>
        </p:txBody>
      </p:sp>
      <p:sp>
        <p:nvSpPr>
          <p:cNvPr id="175" name="Google Shape;175;p30"/>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76"/>
        <p:cNvGrpSpPr/>
        <p:nvPr/>
      </p:nvGrpSpPr>
      <p:grpSpPr>
        <a:xfrm>
          <a:off x="0" y="0"/>
          <a:ext cx="0" cy="0"/>
          <a:chOff x="0" y="0"/>
          <a:chExt cx="0" cy="0"/>
        </a:xfrm>
      </p:grpSpPr>
      <p:sp>
        <p:nvSpPr>
          <p:cNvPr id="177" name="Google Shape;177;p31"/>
          <p:cNvSpPr/>
          <p:nvPr/>
        </p:nvSpPr>
        <p:spPr>
          <a:xfrm>
            <a:off x="-2513225" y="-1085850"/>
            <a:ext cx="7315200" cy="731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body" idx="1"/>
          </p:nvPr>
        </p:nvSpPr>
        <p:spPr>
          <a:xfrm>
            <a:off x="5029200" y="546300"/>
            <a:ext cx="3657600" cy="4050900"/>
          </a:xfrm>
          <a:prstGeom prst="rect">
            <a:avLst/>
          </a:prstGeom>
        </p:spPr>
        <p:txBody>
          <a:bodyPr spcFirstLastPara="1" wrap="square" lIns="0" tIns="0" rIns="0" bIns="0" anchor="ctr" anchorCtr="0">
            <a:noAutofit/>
          </a:bodyPr>
          <a:lstStyle>
            <a:lvl1pPr marL="457200" lvl="0" indent="-273050" rtl="0">
              <a:spcBef>
                <a:spcPts val="0"/>
              </a:spcBef>
              <a:spcAft>
                <a:spcPts val="0"/>
              </a:spcAft>
              <a:buClr>
                <a:schemeClr val="lt1"/>
              </a:buClr>
              <a:buSzPts val="700"/>
              <a:buChar char="⮕"/>
              <a:defRPr>
                <a:solidFill>
                  <a:schemeClr val="lt1"/>
                </a:solidFill>
              </a:defRPr>
            </a:lvl1pPr>
            <a:lvl2pPr marL="914400" lvl="1" indent="-298450" rtl="0">
              <a:spcBef>
                <a:spcPts val="1000"/>
              </a:spcBef>
              <a:spcAft>
                <a:spcPts val="0"/>
              </a:spcAft>
              <a:buClr>
                <a:schemeClr val="lt1"/>
              </a:buClr>
              <a:buSzPts val="1100"/>
              <a:buChar char="○"/>
              <a:defRPr>
                <a:solidFill>
                  <a:schemeClr val="lt1"/>
                </a:solidFill>
              </a:defRPr>
            </a:lvl2pPr>
            <a:lvl3pPr marL="1371600" lvl="2" indent="-298450" rtl="0">
              <a:spcBef>
                <a:spcPts val="1000"/>
              </a:spcBef>
              <a:spcAft>
                <a:spcPts val="0"/>
              </a:spcAft>
              <a:buClr>
                <a:schemeClr val="lt1"/>
              </a:buClr>
              <a:buSzPts val="1100"/>
              <a:buChar char="■"/>
              <a:defRPr>
                <a:solidFill>
                  <a:schemeClr val="lt1"/>
                </a:solidFill>
              </a:defRPr>
            </a:lvl3pPr>
            <a:lvl4pPr marL="1828800" lvl="3" indent="-298450" rtl="0">
              <a:spcBef>
                <a:spcPts val="1000"/>
              </a:spcBef>
              <a:spcAft>
                <a:spcPts val="0"/>
              </a:spcAft>
              <a:buClr>
                <a:schemeClr val="lt1"/>
              </a:buClr>
              <a:buSzPts val="1100"/>
              <a:buChar char="●"/>
              <a:defRPr>
                <a:solidFill>
                  <a:schemeClr val="lt1"/>
                </a:solidFill>
              </a:defRPr>
            </a:lvl4pPr>
            <a:lvl5pPr marL="2286000" lvl="4" indent="-298450" rtl="0">
              <a:spcBef>
                <a:spcPts val="1000"/>
              </a:spcBef>
              <a:spcAft>
                <a:spcPts val="0"/>
              </a:spcAft>
              <a:buClr>
                <a:schemeClr val="lt1"/>
              </a:buClr>
              <a:buSzPts val="1100"/>
              <a:buChar char="○"/>
              <a:defRPr>
                <a:solidFill>
                  <a:schemeClr val="lt1"/>
                </a:solidFill>
              </a:defRPr>
            </a:lvl5pPr>
            <a:lvl6pPr marL="2743200" lvl="5" indent="-298450" rtl="0">
              <a:spcBef>
                <a:spcPts val="1000"/>
              </a:spcBef>
              <a:spcAft>
                <a:spcPts val="0"/>
              </a:spcAft>
              <a:buClr>
                <a:schemeClr val="lt1"/>
              </a:buClr>
              <a:buSzPts val="1100"/>
              <a:buChar char="■"/>
              <a:defRPr>
                <a:solidFill>
                  <a:schemeClr val="lt1"/>
                </a:solidFill>
              </a:defRPr>
            </a:lvl6pPr>
            <a:lvl7pPr marL="3200400" lvl="6" indent="-298450" rtl="0">
              <a:spcBef>
                <a:spcPts val="1000"/>
              </a:spcBef>
              <a:spcAft>
                <a:spcPts val="0"/>
              </a:spcAft>
              <a:buClr>
                <a:schemeClr val="lt1"/>
              </a:buClr>
              <a:buSzPts val="1100"/>
              <a:buChar char="●"/>
              <a:defRPr>
                <a:solidFill>
                  <a:schemeClr val="lt1"/>
                </a:solidFill>
              </a:defRPr>
            </a:lvl7pPr>
            <a:lvl8pPr marL="3657600" lvl="7" indent="-298450" rtl="0">
              <a:spcBef>
                <a:spcPts val="1000"/>
              </a:spcBef>
              <a:spcAft>
                <a:spcPts val="0"/>
              </a:spcAft>
              <a:buClr>
                <a:schemeClr val="lt1"/>
              </a:buClr>
              <a:buSzPts val="1100"/>
              <a:buChar char="○"/>
              <a:defRPr>
                <a:solidFill>
                  <a:schemeClr val="lt1"/>
                </a:solidFill>
              </a:defRPr>
            </a:lvl8pPr>
            <a:lvl9pPr marL="4114800" lvl="8" indent="-298450" rtl="0">
              <a:spcBef>
                <a:spcPts val="1000"/>
              </a:spcBef>
              <a:spcAft>
                <a:spcPts val="1000"/>
              </a:spcAft>
              <a:buClr>
                <a:schemeClr val="lt1"/>
              </a:buClr>
              <a:buSzPts val="1100"/>
              <a:buChar char="■"/>
              <a:defRPr>
                <a:solidFill>
                  <a:schemeClr val="lt1"/>
                </a:solidFill>
              </a:defRPr>
            </a:lvl9pPr>
          </a:lstStyle>
          <a:p>
            <a:endParaRPr/>
          </a:p>
        </p:txBody>
      </p:sp>
      <p:sp>
        <p:nvSpPr>
          <p:cNvPr id="179" name="Google Shape;179;p31"/>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31"/>
          <p:cNvSpPr txBox="1">
            <a:spLocks noGrp="1"/>
          </p:cNvSpPr>
          <p:nvPr>
            <p:ph type="title" hasCustomPrompt="1"/>
          </p:nvPr>
        </p:nvSpPr>
        <p:spPr>
          <a:xfrm>
            <a:off x="447975" y="1657350"/>
            <a:ext cx="3657600" cy="1828800"/>
          </a:xfrm>
          <a:prstGeom prst="rect">
            <a:avLst/>
          </a:prstGeom>
        </p:spPr>
        <p:txBody>
          <a:bodyPr spcFirstLastPara="1" wrap="square" lIns="0" tIns="0" rIns="0" bIns="0" anchor="ctr" anchorCtr="0">
            <a:noAutofit/>
          </a:bodyPr>
          <a:lstStyle>
            <a:lvl1pPr lvl="0" algn="ctr" rtl="0">
              <a:lnSpc>
                <a:spcPct val="70000"/>
              </a:lnSpc>
              <a:spcBef>
                <a:spcPts val="0"/>
              </a:spcBef>
              <a:spcAft>
                <a:spcPts val="0"/>
              </a:spcAft>
              <a:buClr>
                <a:schemeClr val="lt1"/>
              </a:buClr>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1" name="Google Shape;181;p31"/>
          <p:cNvSpPr txBox="1"/>
          <p:nvPr/>
        </p:nvSpPr>
        <p:spPr>
          <a:xfrm>
            <a:off x="685800" y="4728475"/>
            <a:ext cx="10485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EA9999"/>
                </a:solidFill>
                <a:latin typeface="Nunito Sans"/>
                <a:ea typeface="Nunito Sans"/>
                <a:cs typeface="Nunito Sans"/>
                <a:sym typeface="Nunito Sans"/>
              </a:rPr>
              <a:t>© 2024 General Assembly</a:t>
            </a:r>
            <a:endParaRPr sz="600">
              <a:solidFill>
                <a:srgbClr val="EA9999"/>
              </a:solidFill>
              <a:latin typeface="Nunito Sans"/>
              <a:ea typeface="Nunito Sans"/>
              <a:cs typeface="Nunito Sans"/>
              <a:sym typeface="Nunito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2"/>
        <p:cNvGrpSpPr/>
        <p:nvPr/>
      </p:nvGrpSpPr>
      <p:grpSpPr>
        <a:xfrm>
          <a:off x="0" y="0"/>
          <a:ext cx="0" cy="0"/>
          <a:chOff x="0" y="0"/>
          <a:chExt cx="0" cy="0"/>
        </a:xfrm>
      </p:grpSpPr>
      <p:sp>
        <p:nvSpPr>
          <p:cNvPr id="183" name="Google Shape;183;p32"/>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No Folio">
  <p:cSld name="BLANK_1">
    <p:spTree>
      <p:nvGrpSpPr>
        <p:cNvPr id="1" name="Shape 184"/>
        <p:cNvGrpSpPr/>
        <p:nvPr/>
      </p:nvGrpSpPr>
      <p:grpSpPr>
        <a:xfrm>
          <a:off x="0" y="0"/>
          <a:ext cx="0" cy="0"/>
          <a:chOff x="0" y="0"/>
          <a:chExt cx="0" cy="0"/>
        </a:xfrm>
      </p:grpSpPr>
      <p:sp>
        <p:nvSpPr>
          <p:cNvPr id="185" name="Google Shape;185;p33"/>
          <p:cNvSpPr/>
          <p:nvPr/>
        </p:nvSpPr>
        <p:spPr>
          <a:xfrm>
            <a:off x="100" y="-125"/>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457200" y="280375"/>
            <a:ext cx="8520600" cy="572700"/>
          </a:xfrm>
          <a:prstGeom prst="rect">
            <a:avLst/>
          </a:prstGeom>
        </p:spPr>
        <p:txBody>
          <a:bodyPr spcFirstLastPara="1" wrap="square" lIns="0" tIns="0" rIns="0"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88" name="Google Shape;188;p34"/>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89" name="Google Shape;189;p34"/>
          <p:cNvSpPr txBox="1">
            <a:spLocks noGrp="1"/>
          </p:cNvSpPr>
          <p:nvPr>
            <p:ph type="body" idx="1"/>
          </p:nvPr>
        </p:nvSpPr>
        <p:spPr>
          <a:xfrm>
            <a:off x="4572000" y="4712925"/>
            <a:ext cx="3691800" cy="393600"/>
          </a:xfrm>
          <a:prstGeom prst="rect">
            <a:avLst/>
          </a:prstGeom>
        </p:spPr>
        <p:txBody>
          <a:bodyPr spcFirstLastPara="1" wrap="square" lIns="0" tIns="0" rIns="0" bIns="0" anchor="t"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100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100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100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100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100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100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100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1000"/>
              </a:spcBef>
              <a:spcAft>
                <a:spcPts val="100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Title Only 1">
  <p:cSld name="CUSTOM_1_1_3">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457200" y="280375"/>
            <a:ext cx="8056500" cy="572700"/>
          </a:xfrm>
          <a:prstGeom prst="rect">
            <a:avLst/>
          </a:prstGeom>
        </p:spPr>
        <p:txBody>
          <a:bodyPr spcFirstLastPara="1" wrap="square" lIns="0" tIns="0" rIns="0"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92" name="Google Shape;192;p35"/>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93" name="Google Shape;193;p35"/>
          <p:cNvSpPr txBox="1">
            <a:spLocks noGrp="1"/>
          </p:cNvSpPr>
          <p:nvPr>
            <p:ph type="body" idx="1"/>
          </p:nvPr>
        </p:nvSpPr>
        <p:spPr>
          <a:xfrm>
            <a:off x="4572000" y="4712925"/>
            <a:ext cx="3691800" cy="393600"/>
          </a:xfrm>
          <a:prstGeom prst="rect">
            <a:avLst/>
          </a:prstGeom>
        </p:spPr>
        <p:txBody>
          <a:bodyPr spcFirstLastPara="1" wrap="square" lIns="0" tIns="0" rIns="0" bIns="0" anchor="t"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100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100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100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100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100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100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100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1000"/>
              </a:spcBef>
              <a:spcAft>
                <a:spcPts val="100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Title Only 1 1">
  <p:cSld name="CUSTOM_1_1_1_1">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457200" y="280375"/>
            <a:ext cx="8520600" cy="572700"/>
          </a:xfrm>
          <a:prstGeom prst="rect">
            <a:avLst/>
          </a:prstGeom>
        </p:spPr>
        <p:txBody>
          <a:bodyPr spcFirstLastPara="1" wrap="square" lIns="0" tIns="0" rIns="0"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96" name="Google Shape;196;p36"/>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97" name="Google Shape;197;p36"/>
          <p:cNvSpPr txBox="1">
            <a:spLocks noGrp="1"/>
          </p:cNvSpPr>
          <p:nvPr>
            <p:ph type="body" idx="1"/>
          </p:nvPr>
        </p:nvSpPr>
        <p:spPr>
          <a:xfrm>
            <a:off x="4572000" y="4712925"/>
            <a:ext cx="3691800" cy="393600"/>
          </a:xfrm>
          <a:prstGeom prst="rect">
            <a:avLst/>
          </a:prstGeom>
        </p:spPr>
        <p:txBody>
          <a:bodyPr spcFirstLastPara="1" wrap="square" lIns="0" tIns="0" rIns="0" bIns="0" anchor="t"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100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100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100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100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100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100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100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1000"/>
              </a:spcBef>
              <a:spcAft>
                <a:spcPts val="100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 Horizontal Color Block - Black">
  <p:cSld name="TITLE_AND_TWO_COLUMNS_1_1_1_1_1_2">
    <p:spTree>
      <p:nvGrpSpPr>
        <p:cNvPr id="1" name="Shape 198"/>
        <p:cNvGrpSpPr/>
        <p:nvPr/>
      </p:nvGrpSpPr>
      <p:grpSpPr>
        <a:xfrm>
          <a:off x="0" y="0"/>
          <a:ext cx="0" cy="0"/>
          <a:chOff x="0" y="0"/>
          <a:chExt cx="0" cy="0"/>
        </a:xfrm>
      </p:grpSpPr>
      <p:sp>
        <p:nvSpPr>
          <p:cNvPr id="199" name="Google Shape;199;p37"/>
          <p:cNvSpPr/>
          <p:nvPr/>
        </p:nvSpPr>
        <p:spPr>
          <a:xfrm>
            <a:off x="-49625" y="2920950"/>
            <a:ext cx="9191100" cy="2271300"/>
          </a:xfrm>
          <a:prstGeom prst="rect">
            <a:avLst/>
          </a:pr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7"/>
          <p:cNvSpPr txBox="1">
            <a:spLocks noGrp="1"/>
          </p:cNvSpPr>
          <p:nvPr>
            <p:ph type="title"/>
          </p:nvPr>
        </p:nvSpPr>
        <p:spPr>
          <a:xfrm>
            <a:off x="457200" y="280375"/>
            <a:ext cx="82296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37"/>
          <p:cNvSpPr/>
          <p:nvPr/>
        </p:nvSpPr>
        <p:spPr>
          <a:xfrm>
            <a:off x="564165" y="223687"/>
            <a:ext cx="302700" cy="56700"/>
          </a:xfrm>
          <a:prstGeom prst="rect">
            <a:avLst/>
          </a:prstGeom>
          <a:solidFill>
            <a:srgbClr val="E51B24"/>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202" name="Google Shape;202;p37"/>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203" name="Google Shape;203;p37"/>
          <p:cNvSpPr txBox="1"/>
          <p:nvPr/>
        </p:nvSpPr>
        <p:spPr>
          <a:xfrm>
            <a:off x="455300" y="4650875"/>
            <a:ext cx="28740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2024 General Assembly</a:t>
            </a:r>
            <a:endParaRPr>
              <a:solidFill>
                <a:srgbClr val="FFFFFF"/>
              </a:solidFill>
              <a:latin typeface="Proxima Nova"/>
              <a:ea typeface="Proxima Nova"/>
              <a:cs typeface="Proxima Nova"/>
              <a:sym typeface="Proxima Nov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Color Block">
  <p:cSld name="TITLE_AND_BODY_1">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457200" y="457200"/>
            <a:ext cx="7315200" cy="365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6" name="Google Shape;206;p38"/>
          <p:cNvSpPr txBox="1">
            <a:spLocks noGrp="1"/>
          </p:cNvSpPr>
          <p:nvPr>
            <p:ph type="body" idx="1"/>
          </p:nvPr>
        </p:nvSpPr>
        <p:spPr>
          <a:xfrm>
            <a:off x="457200" y="1600200"/>
            <a:ext cx="7315200" cy="29259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207" name="Google Shape;207;p38"/>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8"/>
          <p:cNvSpPr/>
          <p:nvPr/>
        </p:nvSpPr>
        <p:spPr>
          <a:xfrm>
            <a:off x="8827800" y="-50"/>
            <a:ext cx="316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Title Only 2">
  <p:cSld name="TITLE_AND_BODY_1_1">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457200" y="280375"/>
            <a:ext cx="82296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457200" y="280375"/>
            <a:ext cx="82296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40"/>
          <p:cNvSpPr txBox="1">
            <a:spLocks noGrp="1"/>
          </p:cNvSpPr>
          <p:nvPr>
            <p:ph type="body" idx="1"/>
          </p:nvPr>
        </p:nvSpPr>
        <p:spPr>
          <a:xfrm>
            <a:off x="457200" y="979625"/>
            <a:ext cx="8229600" cy="34164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214" name="Google Shape;214;p40"/>
          <p:cNvSpPr/>
          <p:nvPr/>
        </p:nvSpPr>
        <p:spPr>
          <a:xfrm>
            <a:off x="564165" y="223687"/>
            <a:ext cx="302700" cy="56700"/>
          </a:xfrm>
          <a:prstGeom prst="rect">
            <a:avLst/>
          </a:prstGeom>
          <a:solidFill>
            <a:srgbClr val="E51B24"/>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5"/>
        <p:cNvGrpSpPr/>
        <p:nvPr/>
      </p:nvGrpSpPr>
      <p:grpSpPr>
        <a:xfrm>
          <a:off x="0" y="0"/>
          <a:ext cx="0" cy="0"/>
          <a:chOff x="0" y="0"/>
          <a:chExt cx="0" cy="0"/>
        </a:xfrm>
      </p:grpSpPr>
      <p:sp>
        <p:nvSpPr>
          <p:cNvPr id="216" name="Google Shape;216;p41"/>
          <p:cNvSpPr txBox="1">
            <a:spLocks noGrp="1"/>
          </p:cNvSpPr>
          <p:nvPr>
            <p:ph type="title"/>
          </p:nvPr>
        </p:nvSpPr>
        <p:spPr>
          <a:xfrm>
            <a:off x="457200" y="280375"/>
            <a:ext cx="82296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41"/>
          <p:cNvSpPr txBox="1">
            <a:spLocks noGrp="1"/>
          </p:cNvSpPr>
          <p:nvPr>
            <p:ph type="body" idx="1"/>
          </p:nvPr>
        </p:nvSpPr>
        <p:spPr>
          <a:xfrm>
            <a:off x="457200" y="979625"/>
            <a:ext cx="8229600" cy="34164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218" name="Google Shape;218;p41"/>
          <p:cNvSpPr/>
          <p:nvPr/>
        </p:nvSpPr>
        <p:spPr>
          <a:xfrm>
            <a:off x="564165" y="223687"/>
            <a:ext cx="302700" cy="56700"/>
          </a:xfrm>
          <a:prstGeom prst="rect">
            <a:avLst/>
          </a:prstGeom>
          <a:solidFill>
            <a:srgbClr val="E51B24"/>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219"/>
        <p:cNvGrpSpPr/>
        <p:nvPr/>
      </p:nvGrpSpPr>
      <p:grpSpPr>
        <a:xfrm>
          <a:off x="0" y="0"/>
          <a:ext cx="0" cy="0"/>
          <a:chOff x="0" y="0"/>
          <a:chExt cx="0" cy="0"/>
        </a:xfrm>
      </p:grpSpPr>
      <p:sp>
        <p:nvSpPr>
          <p:cNvPr id="220" name="Google Shape;220;p42"/>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2"/>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222" name="Google Shape;222;p42"/>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223" name="Google Shape;223;p42"/>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224" name="Google Shape;224;p42"/>
          <p:cNvSpPr/>
          <p:nvPr/>
        </p:nvSpPr>
        <p:spPr>
          <a:xfrm>
            <a:off x="-54800" y="-29400"/>
            <a:ext cx="9252600" cy="5204700"/>
          </a:xfrm>
          <a:prstGeom prst="rect">
            <a:avLst/>
          </a:prstGeom>
          <a:solidFill>
            <a:srgbClr val="01799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2"/>
          <p:cNvSpPr txBox="1">
            <a:spLocks noGrp="1"/>
          </p:cNvSpPr>
          <p:nvPr>
            <p:ph type="title"/>
          </p:nvPr>
        </p:nvSpPr>
        <p:spPr>
          <a:xfrm>
            <a:off x="457200" y="1777050"/>
            <a:ext cx="7551900" cy="1589400"/>
          </a:xfrm>
          <a:prstGeom prst="rect">
            <a:avLst/>
          </a:prstGeom>
        </p:spPr>
        <p:txBody>
          <a:bodyPr spcFirstLastPara="1" wrap="square" lIns="0" tIns="0" rIns="0" bIns="0"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26" name="Google Shape;226;p42"/>
          <p:cNvSpPr txBox="1">
            <a:spLocks noGrp="1"/>
          </p:cNvSpPr>
          <p:nvPr>
            <p:ph type="subTitle" idx="1"/>
          </p:nvPr>
        </p:nvSpPr>
        <p:spPr>
          <a:xfrm>
            <a:off x="502325" y="1221643"/>
            <a:ext cx="7457700" cy="411600"/>
          </a:xfrm>
          <a:prstGeom prst="rect">
            <a:avLst/>
          </a:prstGeom>
        </p:spPr>
        <p:txBody>
          <a:bodyPr spcFirstLastPara="1" wrap="square" lIns="0" tIns="0" rIns="0" bIns="0" anchor="t" anchorCtr="0">
            <a:noAutofit/>
          </a:bodyPr>
          <a:lstStyle>
            <a:lvl1pPr lvl="0" rtl="0">
              <a:spcBef>
                <a:spcPts val="0"/>
              </a:spcBef>
              <a:spcAft>
                <a:spcPts val="0"/>
              </a:spcAft>
              <a:buNone/>
              <a:defRPr sz="1800">
                <a:solidFill>
                  <a:schemeClr val="lt1"/>
                </a:solidFill>
              </a:defRPr>
            </a:lvl1pPr>
            <a:lvl2pPr lvl="1" rtl="0">
              <a:spcBef>
                <a:spcPts val="1000"/>
              </a:spcBef>
              <a:spcAft>
                <a:spcPts val="0"/>
              </a:spcAft>
              <a:buNone/>
              <a:defRPr sz="2400">
                <a:solidFill>
                  <a:schemeClr val="lt1"/>
                </a:solidFill>
              </a:defRPr>
            </a:lvl2pPr>
            <a:lvl3pPr lvl="2" rtl="0">
              <a:spcBef>
                <a:spcPts val="1000"/>
              </a:spcBef>
              <a:spcAft>
                <a:spcPts val="0"/>
              </a:spcAft>
              <a:buNone/>
              <a:defRPr sz="2400">
                <a:solidFill>
                  <a:schemeClr val="lt1"/>
                </a:solidFill>
              </a:defRPr>
            </a:lvl3pPr>
            <a:lvl4pPr lvl="3" rtl="0">
              <a:spcBef>
                <a:spcPts val="1000"/>
              </a:spcBef>
              <a:spcAft>
                <a:spcPts val="0"/>
              </a:spcAft>
              <a:buNone/>
              <a:defRPr sz="2400">
                <a:solidFill>
                  <a:schemeClr val="lt1"/>
                </a:solidFill>
              </a:defRPr>
            </a:lvl4pPr>
            <a:lvl5pPr lvl="4" rtl="0">
              <a:spcBef>
                <a:spcPts val="1000"/>
              </a:spcBef>
              <a:spcAft>
                <a:spcPts val="0"/>
              </a:spcAft>
              <a:buNone/>
              <a:defRPr sz="2400">
                <a:solidFill>
                  <a:schemeClr val="lt1"/>
                </a:solidFill>
              </a:defRPr>
            </a:lvl5pPr>
            <a:lvl6pPr lvl="5" rtl="0">
              <a:spcBef>
                <a:spcPts val="1000"/>
              </a:spcBef>
              <a:spcAft>
                <a:spcPts val="0"/>
              </a:spcAft>
              <a:buNone/>
              <a:defRPr sz="2400">
                <a:solidFill>
                  <a:schemeClr val="lt1"/>
                </a:solidFill>
              </a:defRPr>
            </a:lvl6pPr>
            <a:lvl7pPr lvl="6" rtl="0">
              <a:spcBef>
                <a:spcPts val="1000"/>
              </a:spcBef>
              <a:spcAft>
                <a:spcPts val="0"/>
              </a:spcAft>
              <a:buNone/>
              <a:defRPr sz="2400">
                <a:solidFill>
                  <a:schemeClr val="lt1"/>
                </a:solidFill>
              </a:defRPr>
            </a:lvl7pPr>
            <a:lvl8pPr lvl="7" rtl="0">
              <a:spcBef>
                <a:spcPts val="1000"/>
              </a:spcBef>
              <a:spcAft>
                <a:spcPts val="0"/>
              </a:spcAft>
              <a:buNone/>
              <a:defRPr sz="2400">
                <a:solidFill>
                  <a:schemeClr val="lt1"/>
                </a:solidFill>
              </a:defRPr>
            </a:lvl8pPr>
            <a:lvl9pPr lvl="8" rtl="0">
              <a:spcBef>
                <a:spcPts val="1000"/>
              </a:spcBef>
              <a:spcAft>
                <a:spcPts val="1000"/>
              </a:spcAft>
              <a:buNone/>
              <a:defRPr sz="2400">
                <a:solidFill>
                  <a:schemeClr val="lt1"/>
                </a:solidFill>
              </a:defRPr>
            </a:lvl9pPr>
          </a:lstStyle>
          <a:p>
            <a:endParaRPr/>
          </a:p>
        </p:txBody>
      </p:sp>
      <p:sp>
        <p:nvSpPr>
          <p:cNvPr id="227" name="Google Shape;227;p42"/>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228" name="Google Shape;228;p42" descr="GA-Cog-900.png"/>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 Title Only 3">
  <p:cSld name="CUSTOM_6">
    <p:spTree>
      <p:nvGrpSpPr>
        <p:cNvPr id="1" name="Shape 229"/>
        <p:cNvGrpSpPr/>
        <p:nvPr/>
      </p:nvGrpSpPr>
      <p:grpSpPr>
        <a:xfrm>
          <a:off x="0" y="0"/>
          <a:ext cx="0" cy="0"/>
          <a:chOff x="0" y="0"/>
          <a:chExt cx="0" cy="0"/>
        </a:xfrm>
      </p:grpSpPr>
      <p:sp>
        <p:nvSpPr>
          <p:cNvPr id="230" name="Google Shape;230;p43"/>
          <p:cNvSpPr txBox="1">
            <a:spLocks noGrp="1"/>
          </p:cNvSpPr>
          <p:nvPr>
            <p:ph type="title"/>
          </p:nvPr>
        </p:nvSpPr>
        <p:spPr>
          <a:xfrm>
            <a:off x="311700" y="216425"/>
            <a:ext cx="8520600" cy="572700"/>
          </a:xfrm>
          <a:prstGeom prst="rect">
            <a:avLst/>
          </a:prstGeom>
        </p:spPr>
        <p:txBody>
          <a:bodyPr spcFirstLastPara="1" wrap="square" lIns="0" tIns="0" rIns="0"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pic>
        <p:nvPicPr>
          <p:cNvPr id="231" name="Google Shape;231;p43" descr="GA-Cog-900.png"/>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232" name="Google Shape;232;p43"/>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 Basic: Title + Text 1">
  <p:cSld name="CUSTOM_1_2">
    <p:spTree>
      <p:nvGrpSpPr>
        <p:cNvPr id="1" name="Shape 233"/>
        <p:cNvGrpSpPr/>
        <p:nvPr/>
      </p:nvGrpSpPr>
      <p:grpSpPr>
        <a:xfrm>
          <a:off x="0" y="0"/>
          <a:ext cx="0" cy="0"/>
          <a:chOff x="0" y="0"/>
          <a:chExt cx="0" cy="0"/>
        </a:xfrm>
      </p:grpSpPr>
      <p:sp>
        <p:nvSpPr>
          <p:cNvPr id="234" name="Google Shape;234;p44"/>
          <p:cNvSpPr txBox="1">
            <a:spLocks noGrp="1"/>
          </p:cNvSpPr>
          <p:nvPr>
            <p:ph type="title"/>
          </p:nvPr>
        </p:nvSpPr>
        <p:spPr>
          <a:xfrm>
            <a:off x="457200" y="28037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600"/>
              <a:buNone/>
              <a:defRPr sz="2400"/>
            </a:lvl1pPr>
            <a:lvl2pPr lvl="1" algn="l" rtl="0">
              <a:lnSpc>
                <a:spcPct val="100000"/>
              </a:lnSpc>
              <a:spcBef>
                <a:spcPts val="0"/>
              </a:spcBef>
              <a:spcAft>
                <a:spcPts val="0"/>
              </a:spcAft>
              <a:buSzPts val="2600"/>
              <a:buNone/>
              <a:defRPr sz="2400"/>
            </a:lvl2pPr>
            <a:lvl3pPr lvl="2" algn="l" rtl="0">
              <a:lnSpc>
                <a:spcPct val="100000"/>
              </a:lnSpc>
              <a:spcBef>
                <a:spcPts val="0"/>
              </a:spcBef>
              <a:spcAft>
                <a:spcPts val="0"/>
              </a:spcAft>
              <a:buSzPts val="2600"/>
              <a:buNone/>
              <a:defRPr sz="2400"/>
            </a:lvl3pPr>
            <a:lvl4pPr lvl="3" algn="l" rtl="0">
              <a:lnSpc>
                <a:spcPct val="100000"/>
              </a:lnSpc>
              <a:spcBef>
                <a:spcPts val="0"/>
              </a:spcBef>
              <a:spcAft>
                <a:spcPts val="0"/>
              </a:spcAft>
              <a:buSzPts val="2600"/>
              <a:buNone/>
              <a:defRPr sz="2400"/>
            </a:lvl4pPr>
            <a:lvl5pPr lvl="4" algn="l" rtl="0">
              <a:lnSpc>
                <a:spcPct val="100000"/>
              </a:lnSpc>
              <a:spcBef>
                <a:spcPts val="0"/>
              </a:spcBef>
              <a:spcAft>
                <a:spcPts val="0"/>
              </a:spcAft>
              <a:buSzPts val="2600"/>
              <a:buNone/>
              <a:defRPr sz="2400"/>
            </a:lvl5pPr>
            <a:lvl6pPr lvl="5" algn="l" rtl="0">
              <a:lnSpc>
                <a:spcPct val="100000"/>
              </a:lnSpc>
              <a:spcBef>
                <a:spcPts val="0"/>
              </a:spcBef>
              <a:spcAft>
                <a:spcPts val="0"/>
              </a:spcAft>
              <a:buSzPts val="2600"/>
              <a:buNone/>
              <a:defRPr sz="2400"/>
            </a:lvl6pPr>
            <a:lvl7pPr lvl="6" algn="l" rtl="0">
              <a:lnSpc>
                <a:spcPct val="100000"/>
              </a:lnSpc>
              <a:spcBef>
                <a:spcPts val="0"/>
              </a:spcBef>
              <a:spcAft>
                <a:spcPts val="0"/>
              </a:spcAft>
              <a:buSzPts val="2600"/>
              <a:buNone/>
              <a:defRPr sz="2400"/>
            </a:lvl7pPr>
            <a:lvl8pPr lvl="7" algn="l" rtl="0">
              <a:lnSpc>
                <a:spcPct val="100000"/>
              </a:lnSpc>
              <a:spcBef>
                <a:spcPts val="0"/>
              </a:spcBef>
              <a:spcAft>
                <a:spcPts val="0"/>
              </a:spcAft>
              <a:buSzPts val="2600"/>
              <a:buNone/>
              <a:defRPr sz="2400"/>
            </a:lvl8pPr>
            <a:lvl9pPr lvl="8" algn="l" rtl="0">
              <a:lnSpc>
                <a:spcPct val="100000"/>
              </a:lnSpc>
              <a:spcBef>
                <a:spcPts val="0"/>
              </a:spcBef>
              <a:spcAft>
                <a:spcPts val="0"/>
              </a:spcAft>
              <a:buSzPts val="2600"/>
              <a:buNone/>
              <a:defRPr sz="2400"/>
            </a:lvl9pPr>
          </a:lstStyle>
          <a:p>
            <a:endParaRPr/>
          </a:p>
        </p:txBody>
      </p:sp>
      <p:sp>
        <p:nvSpPr>
          <p:cNvPr id="235" name="Google Shape;235;p44"/>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4"/>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30200" algn="l" rtl="0">
              <a:lnSpc>
                <a:spcPct val="115000"/>
              </a:lnSpc>
              <a:spcBef>
                <a:spcPts val="1600"/>
              </a:spcBef>
              <a:spcAft>
                <a:spcPts val="0"/>
              </a:spcAft>
              <a:buSzPts val="1600"/>
              <a:buChar char="○"/>
              <a:defRPr/>
            </a:lvl2pPr>
            <a:lvl3pPr marL="1371600" lvl="2" indent="-317500" algn="l" rtl="0">
              <a:lnSpc>
                <a:spcPct val="115000"/>
              </a:lnSpc>
              <a:spcBef>
                <a:spcPts val="1600"/>
              </a:spcBef>
              <a:spcAft>
                <a:spcPts val="0"/>
              </a:spcAft>
              <a:buSzPts val="1400"/>
              <a:buChar char="■"/>
              <a:defRPr/>
            </a:lvl3pPr>
            <a:lvl4pPr marL="1828800" lvl="3" indent="-304800" algn="l" rtl="0">
              <a:lnSpc>
                <a:spcPct val="115000"/>
              </a:lnSpc>
              <a:spcBef>
                <a:spcPts val="1600"/>
              </a:spcBef>
              <a:spcAft>
                <a:spcPts val="0"/>
              </a:spcAft>
              <a:buSzPts val="1200"/>
              <a:buChar char="●"/>
              <a:defRPr/>
            </a:lvl4pPr>
            <a:lvl5pPr marL="2286000" lvl="4" indent="-304800" algn="l" rtl="0">
              <a:lnSpc>
                <a:spcPct val="115000"/>
              </a:lnSpc>
              <a:spcBef>
                <a:spcPts val="1600"/>
              </a:spcBef>
              <a:spcAft>
                <a:spcPts val="0"/>
              </a:spcAft>
              <a:buSzPts val="1200"/>
              <a:buChar char="○"/>
              <a:defRPr/>
            </a:lvl5pPr>
            <a:lvl6pPr marL="2743200" lvl="5" indent="-304800" algn="l" rtl="0">
              <a:lnSpc>
                <a:spcPct val="115000"/>
              </a:lnSpc>
              <a:spcBef>
                <a:spcPts val="1600"/>
              </a:spcBef>
              <a:spcAft>
                <a:spcPts val="0"/>
              </a:spcAft>
              <a:buSzPts val="1200"/>
              <a:buChar char="■"/>
              <a:defRPr/>
            </a:lvl6pPr>
            <a:lvl7pPr marL="3200400" lvl="6" indent="-304800" algn="l" rtl="0">
              <a:lnSpc>
                <a:spcPct val="115000"/>
              </a:lnSpc>
              <a:spcBef>
                <a:spcPts val="1600"/>
              </a:spcBef>
              <a:spcAft>
                <a:spcPts val="0"/>
              </a:spcAft>
              <a:buSzPts val="1200"/>
              <a:buChar char="●"/>
              <a:defRPr/>
            </a:lvl7pPr>
            <a:lvl8pPr marL="3657600" lvl="7" indent="-304800" algn="l" rtl="0">
              <a:lnSpc>
                <a:spcPct val="115000"/>
              </a:lnSpc>
              <a:spcBef>
                <a:spcPts val="1600"/>
              </a:spcBef>
              <a:spcAft>
                <a:spcPts val="0"/>
              </a:spcAft>
              <a:buSzPts val="1200"/>
              <a:buChar char="○"/>
              <a:defRPr/>
            </a:lvl8pPr>
            <a:lvl9pPr marL="4114800" lvl="8" indent="-304800" algn="l" rtl="0">
              <a:lnSpc>
                <a:spcPct val="115000"/>
              </a:lnSpc>
              <a:spcBef>
                <a:spcPts val="1600"/>
              </a:spcBef>
              <a:spcAft>
                <a:spcPts val="1600"/>
              </a:spcAft>
              <a:buSzPts val="1200"/>
              <a:buChar char="■"/>
              <a:defRPr/>
            </a:lvl9pPr>
          </a:lstStyle>
          <a:p>
            <a:endParaRPr/>
          </a:p>
        </p:txBody>
      </p:sp>
      <p:sp>
        <p:nvSpPr>
          <p:cNvPr id="237" name="Google Shape;237;p44"/>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 Solo Activity + Timer">
  <p:cSld name="TITLE_AND_BODY_1_2_2_2_2">
    <p:spTree>
      <p:nvGrpSpPr>
        <p:cNvPr id="1" name="Shape 238"/>
        <p:cNvGrpSpPr/>
        <p:nvPr/>
      </p:nvGrpSpPr>
      <p:grpSpPr>
        <a:xfrm>
          <a:off x="0" y="0"/>
          <a:ext cx="0" cy="0"/>
          <a:chOff x="0" y="0"/>
          <a:chExt cx="0" cy="0"/>
        </a:xfrm>
      </p:grpSpPr>
      <p:sp>
        <p:nvSpPr>
          <p:cNvPr id="239" name="Google Shape;239;p45"/>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5"/>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45"/>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30200" algn="l" rtl="0">
              <a:lnSpc>
                <a:spcPct val="115000"/>
              </a:lnSpc>
              <a:spcBef>
                <a:spcPts val="1600"/>
              </a:spcBef>
              <a:spcAft>
                <a:spcPts val="0"/>
              </a:spcAft>
              <a:buSzPts val="1600"/>
              <a:buChar char="○"/>
              <a:defRPr/>
            </a:lvl2pPr>
            <a:lvl3pPr marL="1371600" lvl="2" indent="-317500" algn="l" rtl="0">
              <a:lnSpc>
                <a:spcPct val="115000"/>
              </a:lnSpc>
              <a:spcBef>
                <a:spcPts val="1600"/>
              </a:spcBef>
              <a:spcAft>
                <a:spcPts val="0"/>
              </a:spcAft>
              <a:buSzPts val="1400"/>
              <a:buChar char="■"/>
              <a:defRPr/>
            </a:lvl3pPr>
            <a:lvl4pPr marL="1828800" lvl="3" indent="-304800" algn="l" rtl="0">
              <a:lnSpc>
                <a:spcPct val="115000"/>
              </a:lnSpc>
              <a:spcBef>
                <a:spcPts val="1600"/>
              </a:spcBef>
              <a:spcAft>
                <a:spcPts val="0"/>
              </a:spcAft>
              <a:buSzPts val="1200"/>
              <a:buChar char="●"/>
              <a:defRPr/>
            </a:lvl4pPr>
            <a:lvl5pPr marL="2286000" lvl="4" indent="-304800" algn="l" rtl="0">
              <a:lnSpc>
                <a:spcPct val="115000"/>
              </a:lnSpc>
              <a:spcBef>
                <a:spcPts val="1600"/>
              </a:spcBef>
              <a:spcAft>
                <a:spcPts val="0"/>
              </a:spcAft>
              <a:buSzPts val="1200"/>
              <a:buChar char="○"/>
              <a:defRPr/>
            </a:lvl5pPr>
            <a:lvl6pPr marL="2743200" lvl="5" indent="-304800" algn="l" rtl="0">
              <a:lnSpc>
                <a:spcPct val="115000"/>
              </a:lnSpc>
              <a:spcBef>
                <a:spcPts val="1600"/>
              </a:spcBef>
              <a:spcAft>
                <a:spcPts val="0"/>
              </a:spcAft>
              <a:buSzPts val="1200"/>
              <a:buChar char="■"/>
              <a:defRPr/>
            </a:lvl6pPr>
            <a:lvl7pPr marL="3200400" lvl="6" indent="-304800" algn="l" rtl="0">
              <a:lnSpc>
                <a:spcPct val="115000"/>
              </a:lnSpc>
              <a:spcBef>
                <a:spcPts val="1600"/>
              </a:spcBef>
              <a:spcAft>
                <a:spcPts val="0"/>
              </a:spcAft>
              <a:buSzPts val="1200"/>
              <a:buChar char="●"/>
              <a:defRPr/>
            </a:lvl7pPr>
            <a:lvl8pPr marL="3657600" lvl="7" indent="-304800" algn="l" rtl="0">
              <a:lnSpc>
                <a:spcPct val="115000"/>
              </a:lnSpc>
              <a:spcBef>
                <a:spcPts val="1600"/>
              </a:spcBef>
              <a:spcAft>
                <a:spcPts val="0"/>
              </a:spcAft>
              <a:buSzPts val="1200"/>
              <a:buChar char="○"/>
              <a:defRPr/>
            </a:lvl8pPr>
            <a:lvl9pPr marL="4114800" lvl="8" indent="-304800" algn="l" rtl="0">
              <a:lnSpc>
                <a:spcPct val="115000"/>
              </a:lnSpc>
              <a:spcBef>
                <a:spcPts val="1600"/>
              </a:spcBef>
              <a:spcAft>
                <a:spcPts val="1600"/>
              </a:spcAft>
              <a:buSzPts val="1200"/>
              <a:buChar char="■"/>
              <a:defRPr/>
            </a:lvl9pPr>
          </a:lstStyle>
          <a:p>
            <a:endParaRPr/>
          </a:p>
        </p:txBody>
      </p:sp>
      <p:sp>
        <p:nvSpPr>
          <p:cNvPr id="242" name="Google Shape;242;p45"/>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Solo Exercise:</a:t>
            </a:r>
            <a:endParaRPr sz="1400" b="1" i="0" u="none" strike="noStrike" cap="none">
              <a:solidFill>
                <a:srgbClr val="000000"/>
              </a:solidFill>
              <a:latin typeface="Proxima Nova"/>
              <a:ea typeface="Proxima Nova"/>
              <a:cs typeface="Proxima Nova"/>
              <a:sym typeface="Proxima Nova"/>
            </a:endParaRPr>
          </a:p>
        </p:txBody>
      </p:sp>
      <p:sp>
        <p:nvSpPr>
          <p:cNvPr id="243" name="Google Shape;243;p45"/>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b="0"/>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pic>
        <p:nvPicPr>
          <p:cNvPr id="244" name="Google Shape;244;p45"/>
          <p:cNvPicPr preferRelativeResize="0"/>
          <p:nvPr/>
        </p:nvPicPr>
        <p:blipFill rotWithShape="1">
          <a:blip r:embed="rId2">
            <a:alphaModFix/>
          </a:blip>
          <a:srcRect/>
          <a:stretch/>
        </p:blipFill>
        <p:spPr>
          <a:xfrm>
            <a:off x="115010" y="167900"/>
            <a:ext cx="910027" cy="636750"/>
          </a:xfrm>
          <a:prstGeom prst="rect">
            <a:avLst/>
          </a:prstGeom>
          <a:noFill/>
          <a:ln>
            <a:noFill/>
          </a:ln>
        </p:spPr>
      </p:pic>
      <p:sp>
        <p:nvSpPr>
          <p:cNvPr id="245" name="Google Shape;245;p45"/>
          <p:cNvSpPr txBox="1">
            <a:spLocks noGrp="1"/>
          </p:cNvSpPr>
          <p:nvPr>
            <p:ph type="subTitle" idx="2"/>
          </p:nvPr>
        </p:nvSpPr>
        <p:spPr>
          <a:xfrm>
            <a:off x="7003805" y="211738"/>
            <a:ext cx="1336200" cy="328800"/>
          </a:xfrm>
          <a:prstGeom prst="rect">
            <a:avLst/>
          </a:prstGeom>
          <a:noFill/>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1800"/>
              <a:buNone/>
              <a:defRPr sz="1000" b="1"/>
            </a:lvl1pPr>
            <a:lvl2pPr lvl="1" algn="r" rtl="0">
              <a:lnSpc>
                <a:spcPct val="115000"/>
              </a:lnSpc>
              <a:spcBef>
                <a:spcPts val="1600"/>
              </a:spcBef>
              <a:spcAft>
                <a:spcPts val="0"/>
              </a:spcAft>
              <a:buSzPts val="1600"/>
              <a:buNone/>
              <a:defRPr sz="1000" b="1"/>
            </a:lvl2pPr>
            <a:lvl3pPr lvl="2" algn="r" rtl="0">
              <a:lnSpc>
                <a:spcPct val="115000"/>
              </a:lnSpc>
              <a:spcBef>
                <a:spcPts val="1600"/>
              </a:spcBef>
              <a:spcAft>
                <a:spcPts val="0"/>
              </a:spcAft>
              <a:buSzPts val="1400"/>
              <a:buNone/>
              <a:defRPr sz="1000" b="1"/>
            </a:lvl3pPr>
            <a:lvl4pPr lvl="3" algn="r" rtl="0">
              <a:lnSpc>
                <a:spcPct val="115000"/>
              </a:lnSpc>
              <a:spcBef>
                <a:spcPts val="1600"/>
              </a:spcBef>
              <a:spcAft>
                <a:spcPts val="0"/>
              </a:spcAft>
              <a:buSzPts val="1200"/>
              <a:buNone/>
              <a:defRPr sz="1000" b="1"/>
            </a:lvl4pPr>
            <a:lvl5pPr lvl="4" algn="r" rtl="0">
              <a:lnSpc>
                <a:spcPct val="115000"/>
              </a:lnSpc>
              <a:spcBef>
                <a:spcPts val="1600"/>
              </a:spcBef>
              <a:spcAft>
                <a:spcPts val="0"/>
              </a:spcAft>
              <a:buSzPts val="1200"/>
              <a:buNone/>
              <a:defRPr sz="1000" b="1"/>
            </a:lvl5pPr>
            <a:lvl6pPr lvl="5" algn="r" rtl="0">
              <a:lnSpc>
                <a:spcPct val="115000"/>
              </a:lnSpc>
              <a:spcBef>
                <a:spcPts val="1600"/>
              </a:spcBef>
              <a:spcAft>
                <a:spcPts val="0"/>
              </a:spcAft>
              <a:buSzPts val="1200"/>
              <a:buNone/>
              <a:defRPr sz="1000" b="1"/>
            </a:lvl6pPr>
            <a:lvl7pPr lvl="6" algn="r" rtl="0">
              <a:lnSpc>
                <a:spcPct val="115000"/>
              </a:lnSpc>
              <a:spcBef>
                <a:spcPts val="1600"/>
              </a:spcBef>
              <a:spcAft>
                <a:spcPts val="0"/>
              </a:spcAft>
              <a:buSzPts val="1200"/>
              <a:buNone/>
              <a:defRPr sz="1000" b="1"/>
            </a:lvl7pPr>
            <a:lvl8pPr lvl="7" algn="r" rtl="0">
              <a:lnSpc>
                <a:spcPct val="115000"/>
              </a:lnSpc>
              <a:spcBef>
                <a:spcPts val="1600"/>
              </a:spcBef>
              <a:spcAft>
                <a:spcPts val="0"/>
              </a:spcAft>
              <a:buSzPts val="1200"/>
              <a:buNone/>
              <a:defRPr sz="1000" b="1"/>
            </a:lvl8pPr>
            <a:lvl9pPr lvl="8" algn="r" rtl="0">
              <a:lnSpc>
                <a:spcPct val="115000"/>
              </a:lnSpc>
              <a:spcBef>
                <a:spcPts val="1600"/>
              </a:spcBef>
              <a:spcAft>
                <a:spcPts val="1600"/>
              </a:spcAft>
              <a:buSzPts val="1200"/>
              <a:buNone/>
              <a:defRPr sz="1000" b="1"/>
            </a:lvl9pPr>
          </a:lstStyle>
          <a:p>
            <a:endParaRPr/>
          </a:p>
        </p:txBody>
      </p:sp>
      <p:pic>
        <p:nvPicPr>
          <p:cNvPr id="246" name="Google Shape;246;p45"/>
          <p:cNvPicPr preferRelativeResize="0"/>
          <p:nvPr/>
        </p:nvPicPr>
        <p:blipFill rotWithShape="1">
          <a:blip r:embed="rId3">
            <a:alphaModFix/>
          </a:blip>
          <a:srcRect/>
          <a:stretch/>
        </p:blipFill>
        <p:spPr>
          <a:xfrm>
            <a:off x="8339999" y="199100"/>
            <a:ext cx="393600" cy="393600"/>
          </a:xfrm>
          <a:prstGeom prst="rect">
            <a:avLst/>
          </a:prstGeom>
          <a:noFill/>
          <a:ln>
            <a:noFill/>
          </a:ln>
        </p:spPr>
      </p:pic>
      <p:sp>
        <p:nvSpPr>
          <p:cNvPr id="247" name="Google Shape;247;p45"/>
          <p:cNvSpPr txBox="1">
            <a:spLocks noGrp="1"/>
          </p:cNvSpPr>
          <p:nvPr>
            <p:ph type="body" idx="3"/>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8. Computer Exercise + Timer">
  <p:cSld name="TITLE_AND_BODY_1_2_2_2_1_1_1_2">
    <p:spTree>
      <p:nvGrpSpPr>
        <p:cNvPr id="1" name="Shape 248"/>
        <p:cNvGrpSpPr/>
        <p:nvPr/>
      </p:nvGrpSpPr>
      <p:grpSpPr>
        <a:xfrm>
          <a:off x="0" y="0"/>
          <a:ext cx="0" cy="0"/>
          <a:chOff x="0" y="0"/>
          <a:chExt cx="0" cy="0"/>
        </a:xfrm>
      </p:grpSpPr>
      <p:sp>
        <p:nvSpPr>
          <p:cNvPr id="249" name="Google Shape;249;p46"/>
          <p:cNvSpPr/>
          <p:nvPr/>
        </p:nvSpPr>
        <p:spPr>
          <a:xfrm>
            <a:off x="125" y="-4750"/>
            <a:ext cx="9144000" cy="801300"/>
          </a:xfrm>
          <a:prstGeom prst="rect">
            <a:avLst/>
          </a:prstGeom>
          <a:solidFill>
            <a:srgbClr val="70B0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6"/>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251" name="Google Shape;251;p46"/>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30200" algn="l" rtl="0">
              <a:lnSpc>
                <a:spcPct val="115000"/>
              </a:lnSpc>
              <a:spcBef>
                <a:spcPts val="1600"/>
              </a:spcBef>
              <a:spcAft>
                <a:spcPts val="0"/>
              </a:spcAft>
              <a:buSzPts val="1600"/>
              <a:buChar char="○"/>
              <a:defRPr/>
            </a:lvl2pPr>
            <a:lvl3pPr marL="1371600" lvl="2" indent="-317500" algn="l" rtl="0">
              <a:lnSpc>
                <a:spcPct val="115000"/>
              </a:lnSpc>
              <a:spcBef>
                <a:spcPts val="1600"/>
              </a:spcBef>
              <a:spcAft>
                <a:spcPts val="0"/>
              </a:spcAft>
              <a:buSzPts val="1400"/>
              <a:buChar char="■"/>
              <a:defRPr/>
            </a:lvl3pPr>
            <a:lvl4pPr marL="1828800" lvl="3" indent="-304800" algn="l" rtl="0">
              <a:lnSpc>
                <a:spcPct val="115000"/>
              </a:lnSpc>
              <a:spcBef>
                <a:spcPts val="1600"/>
              </a:spcBef>
              <a:spcAft>
                <a:spcPts val="0"/>
              </a:spcAft>
              <a:buSzPts val="1200"/>
              <a:buChar char="●"/>
              <a:defRPr/>
            </a:lvl4pPr>
            <a:lvl5pPr marL="2286000" lvl="4" indent="-304800" algn="l" rtl="0">
              <a:lnSpc>
                <a:spcPct val="115000"/>
              </a:lnSpc>
              <a:spcBef>
                <a:spcPts val="1600"/>
              </a:spcBef>
              <a:spcAft>
                <a:spcPts val="0"/>
              </a:spcAft>
              <a:buSzPts val="1200"/>
              <a:buChar char="○"/>
              <a:defRPr/>
            </a:lvl5pPr>
            <a:lvl6pPr marL="2743200" lvl="5" indent="-304800" algn="l" rtl="0">
              <a:lnSpc>
                <a:spcPct val="115000"/>
              </a:lnSpc>
              <a:spcBef>
                <a:spcPts val="1600"/>
              </a:spcBef>
              <a:spcAft>
                <a:spcPts val="0"/>
              </a:spcAft>
              <a:buSzPts val="1200"/>
              <a:buChar char="■"/>
              <a:defRPr/>
            </a:lvl6pPr>
            <a:lvl7pPr marL="3200400" lvl="6" indent="-304800" algn="l" rtl="0">
              <a:lnSpc>
                <a:spcPct val="115000"/>
              </a:lnSpc>
              <a:spcBef>
                <a:spcPts val="1600"/>
              </a:spcBef>
              <a:spcAft>
                <a:spcPts val="0"/>
              </a:spcAft>
              <a:buSzPts val="1200"/>
              <a:buChar char="●"/>
              <a:defRPr/>
            </a:lvl7pPr>
            <a:lvl8pPr marL="3657600" lvl="7" indent="-304800" algn="l" rtl="0">
              <a:lnSpc>
                <a:spcPct val="115000"/>
              </a:lnSpc>
              <a:spcBef>
                <a:spcPts val="1600"/>
              </a:spcBef>
              <a:spcAft>
                <a:spcPts val="0"/>
              </a:spcAft>
              <a:buSzPts val="1200"/>
              <a:buChar char="○"/>
              <a:defRPr/>
            </a:lvl8pPr>
            <a:lvl9pPr marL="4114800" lvl="8" indent="-304800" algn="l" rtl="0">
              <a:lnSpc>
                <a:spcPct val="115000"/>
              </a:lnSpc>
              <a:spcBef>
                <a:spcPts val="1600"/>
              </a:spcBef>
              <a:spcAft>
                <a:spcPts val="1600"/>
              </a:spcAft>
              <a:buSzPts val="1200"/>
              <a:buChar char="■"/>
              <a:defRPr/>
            </a:lvl9pPr>
          </a:lstStyle>
          <a:p>
            <a:endParaRPr/>
          </a:p>
        </p:txBody>
      </p:sp>
      <p:sp>
        <p:nvSpPr>
          <p:cNvPr id="252" name="Google Shape;252;p46"/>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Computers Out:</a:t>
            </a:r>
            <a:endParaRPr sz="1400" b="1" i="0" u="none" strike="noStrike" cap="none">
              <a:solidFill>
                <a:srgbClr val="000000"/>
              </a:solidFill>
              <a:latin typeface="Proxima Nova"/>
              <a:ea typeface="Proxima Nova"/>
              <a:cs typeface="Proxima Nova"/>
              <a:sym typeface="Proxima Nova"/>
            </a:endParaRPr>
          </a:p>
        </p:txBody>
      </p:sp>
      <p:sp>
        <p:nvSpPr>
          <p:cNvPr id="253" name="Google Shape;253;p46"/>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b="0"/>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pic>
        <p:nvPicPr>
          <p:cNvPr id="254" name="Google Shape;254;p46"/>
          <p:cNvPicPr preferRelativeResize="0"/>
          <p:nvPr/>
        </p:nvPicPr>
        <p:blipFill rotWithShape="1">
          <a:blip r:embed="rId2">
            <a:alphaModFix/>
          </a:blip>
          <a:srcRect/>
          <a:stretch/>
        </p:blipFill>
        <p:spPr>
          <a:xfrm>
            <a:off x="102250" y="83889"/>
            <a:ext cx="847700" cy="712661"/>
          </a:xfrm>
          <a:prstGeom prst="rect">
            <a:avLst/>
          </a:prstGeom>
          <a:noFill/>
          <a:ln>
            <a:noFill/>
          </a:ln>
        </p:spPr>
      </p:pic>
      <p:sp>
        <p:nvSpPr>
          <p:cNvPr id="255" name="Google Shape;255;p46"/>
          <p:cNvSpPr txBox="1">
            <a:spLocks noGrp="1"/>
          </p:cNvSpPr>
          <p:nvPr>
            <p:ph type="subTitle" idx="2"/>
          </p:nvPr>
        </p:nvSpPr>
        <p:spPr>
          <a:xfrm>
            <a:off x="7003805" y="211738"/>
            <a:ext cx="1336200" cy="328800"/>
          </a:xfrm>
          <a:prstGeom prst="rect">
            <a:avLst/>
          </a:prstGeom>
          <a:noFill/>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1800"/>
              <a:buNone/>
              <a:defRPr sz="1000" b="1"/>
            </a:lvl1pPr>
            <a:lvl2pPr lvl="1" algn="r" rtl="0">
              <a:lnSpc>
                <a:spcPct val="115000"/>
              </a:lnSpc>
              <a:spcBef>
                <a:spcPts val="1600"/>
              </a:spcBef>
              <a:spcAft>
                <a:spcPts val="0"/>
              </a:spcAft>
              <a:buSzPts val="1600"/>
              <a:buNone/>
              <a:defRPr sz="1000" b="1"/>
            </a:lvl2pPr>
            <a:lvl3pPr lvl="2" algn="r" rtl="0">
              <a:lnSpc>
                <a:spcPct val="115000"/>
              </a:lnSpc>
              <a:spcBef>
                <a:spcPts val="1600"/>
              </a:spcBef>
              <a:spcAft>
                <a:spcPts val="0"/>
              </a:spcAft>
              <a:buSzPts val="1400"/>
              <a:buNone/>
              <a:defRPr sz="1000" b="1"/>
            </a:lvl3pPr>
            <a:lvl4pPr lvl="3" algn="r" rtl="0">
              <a:lnSpc>
                <a:spcPct val="115000"/>
              </a:lnSpc>
              <a:spcBef>
                <a:spcPts val="1600"/>
              </a:spcBef>
              <a:spcAft>
                <a:spcPts val="0"/>
              </a:spcAft>
              <a:buSzPts val="1200"/>
              <a:buNone/>
              <a:defRPr sz="1000" b="1"/>
            </a:lvl4pPr>
            <a:lvl5pPr lvl="4" algn="r" rtl="0">
              <a:lnSpc>
                <a:spcPct val="115000"/>
              </a:lnSpc>
              <a:spcBef>
                <a:spcPts val="1600"/>
              </a:spcBef>
              <a:spcAft>
                <a:spcPts val="0"/>
              </a:spcAft>
              <a:buSzPts val="1200"/>
              <a:buNone/>
              <a:defRPr sz="1000" b="1"/>
            </a:lvl5pPr>
            <a:lvl6pPr lvl="5" algn="r" rtl="0">
              <a:lnSpc>
                <a:spcPct val="115000"/>
              </a:lnSpc>
              <a:spcBef>
                <a:spcPts val="1600"/>
              </a:spcBef>
              <a:spcAft>
                <a:spcPts val="0"/>
              </a:spcAft>
              <a:buSzPts val="1200"/>
              <a:buNone/>
              <a:defRPr sz="1000" b="1"/>
            </a:lvl6pPr>
            <a:lvl7pPr lvl="6" algn="r" rtl="0">
              <a:lnSpc>
                <a:spcPct val="115000"/>
              </a:lnSpc>
              <a:spcBef>
                <a:spcPts val="1600"/>
              </a:spcBef>
              <a:spcAft>
                <a:spcPts val="0"/>
              </a:spcAft>
              <a:buSzPts val="1200"/>
              <a:buNone/>
              <a:defRPr sz="1000" b="1"/>
            </a:lvl7pPr>
            <a:lvl8pPr lvl="7" algn="r" rtl="0">
              <a:lnSpc>
                <a:spcPct val="115000"/>
              </a:lnSpc>
              <a:spcBef>
                <a:spcPts val="1600"/>
              </a:spcBef>
              <a:spcAft>
                <a:spcPts val="0"/>
              </a:spcAft>
              <a:buSzPts val="1200"/>
              <a:buNone/>
              <a:defRPr sz="1000" b="1"/>
            </a:lvl8pPr>
            <a:lvl9pPr lvl="8" algn="r" rtl="0">
              <a:lnSpc>
                <a:spcPct val="115000"/>
              </a:lnSpc>
              <a:spcBef>
                <a:spcPts val="1600"/>
              </a:spcBef>
              <a:spcAft>
                <a:spcPts val="1600"/>
              </a:spcAft>
              <a:buSzPts val="1200"/>
              <a:buNone/>
              <a:defRPr sz="1000" b="1"/>
            </a:lvl9pPr>
          </a:lstStyle>
          <a:p>
            <a:endParaRPr/>
          </a:p>
        </p:txBody>
      </p:sp>
      <p:pic>
        <p:nvPicPr>
          <p:cNvPr id="256" name="Google Shape;256;p46"/>
          <p:cNvPicPr preferRelativeResize="0"/>
          <p:nvPr/>
        </p:nvPicPr>
        <p:blipFill rotWithShape="1">
          <a:blip r:embed="rId3">
            <a:alphaModFix/>
          </a:blip>
          <a:srcRect/>
          <a:stretch/>
        </p:blipFill>
        <p:spPr>
          <a:xfrm>
            <a:off x="8339999" y="199100"/>
            <a:ext cx="393600" cy="393600"/>
          </a:xfrm>
          <a:prstGeom prst="rect">
            <a:avLst/>
          </a:prstGeom>
          <a:noFill/>
          <a:ln>
            <a:noFill/>
          </a:ln>
        </p:spPr>
      </p:pic>
      <p:sp>
        <p:nvSpPr>
          <p:cNvPr id="257" name="Google Shape;257;p46"/>
          <p:cNvSpPr txBox="1">
            <a:spLocks noGrp="1"/>
          </p:cNvSpPr>
          <p:nvPr>
            <p:ph type="body" idx="3"/>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l"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 Color Block Mint 1">
  <p:cSld name="CUSTOM_6_1_1_1_2_2">
    <p:spTree>
      <p:nvGrpSpPr>
        <p:cNvPr id="1" name="Shape 258"/>
        <p:cNvGrpSpPr/>
        <p:nvPr/>
      </p:nvGrpSpPr>
      <p:grpSpPr>
        <a:xfrm>
          <a:off x="0" y="0"/>
          <a:ext cx="0" cy="0"/>
          <a:chOff x="0" y="0"/>
          <a:chExt cx="0" cy="0"/>
        </a:xfrm>
      </p:grpSpPr>
      <p:sp>
        <p:nvSpPr>
          <p:cNvPr id="259" name="Google Shape;259;p47"/>
          <p:cNvSpPr/>
          <p:nvPr/>
        </p:nvSpPr>
        <p:spPr>
          <a:xfrm>
            <a:off x="6308325" y="0"/>
            <a:ext cx="2876700" cy="5171400"/>
          </a:xfrm>
          <a:prstGeom prst="rect">
            <a:avLst/>
          </a:prstGeom>
          <a:solidFill>
            <a:srgbClr val="7DEB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0" name="Google Shape;260;p47" descr="GA-Cog-900.png"/>
          <p:cNvPicPr preferRelativeResize="0"/>
          <p:nvPr/>
        </p:nvPicPr>
        <p:blipFill rotWithShape="1">
          <a:blip r:embed="rId2">
            <a:alphaModFix/>
          </a:blip>
          <a:srcRect/>
          <a:stretch/>
        </p:blipFill>
        <p:spPr>
          <a:xfrm>
            <a:off x="8370750" y="4701500"/>
            <a:ext cx="316051" cy="316051"/>
          </a:xfrm>
          <a:prstGeom prst="rect">
            <a:avLst/>
          </a:prstGeom>
          <a:noFill/>
          <a:ln>
            <a:noFill/>
          </a:ln>
        </p:spPr>
      </p:pic>
      <p:sp>
        <p:nvSpPr>
          <p:cNvPr id="261" name="Google Shape;261;p47"/>
          <p:cNvSpPr txBox="1">
            <a:spLocks noGrp="1"/>
          </p:cNvSpPr>
          <p:nvPr>
            <p:ph type="title"/>
          </p:nvPr>
        </p:nvSpPr>
        <p:spPr>
          <a:xfrm>
            <a:off x="457200" y="28037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600"/>
              <a:buNone/>
              <a:defRPr sz="2400"/>
            </a:lvl1pPr>
            <a:lvl2pPr lvl="1" algn="l" rtl="0">
              <a:lnSpc>
                <a:spcPct val="100000"/>
              </a:lnSpc>
              <a:spcBef>
                <a:spcPts val="0"/>
              </a:spcBef>
              <a:spcAft>
                <a:spcPts val="0"/>
              </a:spcAft>
              <a:buSzPts val="2600"/>
              <a:buNone/>
              <a:defRPr sz="2400"/>
            </a:lvl2pPr>
            <a:lvl3pPr lvl="2" algn="l" rtl="0">
              <a:lnSpc>
                <a:spcPct val="100000"/>
              </a:lnSpc>
              <a:spcBef>
                <a:spcPts val="0"/>
              </a:spcBef>
              <a:spcAft>
                <a:spcPts val="0"/>
              </a:spcAft>
              <a:buSzPts val="2600"/>
              <a:buNone/>
              <a:defRPr sz="2400"/>
            </a:lvl3pPr>
            <a:lvl4pPr lvl="3" algn="l" rtl="0">
              <a:lnSpc>
                <a:spcPct val="100000"/>
              </a:lnSpc>
              <a:spcBef>
                <a:spcPts val="0"/>
              </a:spcBef>
              <a:spcAft>
                <a:spcPts val="0"/>
              </a:spcAft>
              <a:buSzPts val="2600"/>
              <a:buNone/>
              <a:defRPr sz="2400"/>
            </a:lvl4pPr>
            <a:lvl5pPr lvl="4" algn="l" rtl="0">
              <a:lnSpc>
                <a:spcPct val="100000"/>
              </a:lnSpc>
              <a:spcBef>
                <a:spcPts val="0"/>
              </a:spcBef>
              <a:spcAft>
                <a:spcPts val="0"/>
              </a:spcAft>
              <a:buSzPts val="2600"/>
              <a:buNone/>
              <a:defRPr sz="2400"/>
            </a:lvl5pPr>
            <a:lvl6pPr lvl="5" algn="l" rtl="0">
              <a:lnSpc>
                <a:spcPct val="100000"/>
              </a:lnSpc>
              <a:spcBef>
                <a:spcPts val="0"/>
              </a:spcBef>
              <a:spcAft>
                <a:spcPts val="0"/>
              </a:spcAft>
              <a:buSzPts val="2600"/>
              <a:buNone/>
              <a:defRPr sz="2400"/>
            </a:lvl6pPr>
            <a:lvl7pPr lvl="6" algn="l" rtl="0">
              <a:lnSpc>
                <a:spcPct val="100000"/>
              </a:lnSpc>
              <a:spcBef>
                <a:spcPts val="0"/>
              </a:spcBef>
              <a:spcAft>
                <a:spcPts val="0"/>
              </a:spcAft>
              <a:buSzPts val="2600"/>
              <a:buNone/>
              <a:defRPr sz="2400"/>
            </a:lvl7pPr>
            <a:lvl8pPr lvl="7" algn="l" rtl="0">
              <a:lnSpc>
                <a:spcPct val="100000"/>
              </a:lnSpc>
              <a:spcBef>
                <a:spcPts val="0"/>
              </a:spcBef>
              <a:spcAft>
                <a:spcPts val="0"/>
              </a:spcAft>
              <a:buSzPts val="2600"/>
              <a:buNone/>
              <a:defRPr sz="2400"/>
            </a:lvl8pPr>
            <a:lvl9pPr lvl="8" algn="l" rtl="0">
              <a:lnSpc>
                <a:spcPct val="100000"/>
              </a:lnSpc>
              <a:spcBef>
                <a:spcPts val="0"/>
              </a:spcBef>
              <a:spcAft>
                <a:spcPts val="0"/>
              </a:spcAft>
              <a:buSzPts val="2600"/>
              <a:buNone/>
              <a:defRPr sz="2400"/>
            </a:lvl9pPr>
          </a:lstStyle>
          <a:p>
            <a:endParaRPr/>
          </a:p>
        </p:txBody>
      </p:sp>
      <p:sp>
        <p:nvSpPr>
          <p:cNvPr id="262" name="Google Shape;262;p47"/>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7"/>
          <p:cNvSpPr txBox="1">
            <a:spLocks noGrp="1"/>
          </p:cNvSpPr>
          <p:nvPr>
            <p:ph type="body" idx="1"/>
          </p:nvPr>
        </p:nvSpPr>
        <p:spPr>
          <a:xfrm>
            <a:off x="4572000" y="4712925"/>
            <a:ext cx="3691800" cy="393600"/>
          </a:xfrm>
          <a:prstGeom prst="rect">
            <a:avLst/>
          </a:prstGeom>
          <a:noFill/>
          <a:ln>
            <a:noFill/>
          </a:ln>
        </p:spPr>
        <p:txBody>
          <a:bodyPr spcFirstLastPara="1" wrap="square" lIns="91425" tIns="91425" rIns="91425" bIns="91425" anchor="t" anchorCtr="0">
            <a:noAutofit/>
          </a:bodyPr>
          <a:lstStyle>
            <a:lvl1pPr marL="457200" lvl="0" indent="-285750" algn="r" rtl="0">
              <a:lnSpc>
                <a:spcPct val="115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lnSpc>
                <a:spcPct val="115000"/>
              </a:lnSpc>
              <a:spcBef>
                <a:spcPts val="1600"/>
              </a:spcBef>
              <a:spcAft>
                <a:spcPts val="1600"/>
              </a:spcAft>
              <a:buSzPts val="900"/>
              <a:buFont typeface="Proxima Nova"/>
              <a:buChar char="■"/>
              <a:defRPr sz="900">
                <a:latin typeface="Proxima Nova"/>
                <a:ea typeface="Proxima Nova"/>
                <a:cs typeface="Proxima Nova"/>
                <a:sym typeface="Proxima Nova"/>
              </a:defRPr>
            </a:lvl9pPr>
          </a:lstStyle>
          <a:p>
            <a:endParaRPr/>
          </a:p>
        </p:txBody>
      </p:sp>
      <p:sp>
        <p:nvSpPr>
          <p:cNvPr id="264" name="Google Shape;264;p47"/>
          <p:cNvSpPr txBox="1">
            <a:spLocks noGrp="1"/>
          </p:cNvSpPr>
          <p:nvPr>
            <p:ph type="body" idx="2"/>
          </p:nvPr>
        </p:nvSpPr>
        <p:spPr>
          <a:xfrm>
            <a:off x="457200" y="1143000"/>
            <a:ext cx="5503500" cy="29379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30200" algn="l" rtl="0">
              <a:lnSpc>
                <a:spcPct val="115000"/>
              </a:lnSpc>
              <a:spcBef>
                <a:spcPts val="1600"/>
              </a:spcBef>
              <a:spcAft>
                <a:spcPts val="0"/>
              </a:spcAft>
              <a:buSzPts val="1600"/>
              <a:buChar char="○"/>
              <a:defRPr/>
            </a:lvl2pPr>
            <a:lvl3pPr marL="1371600" lvl="2" indent="-317500" algn="l" rtl="0">
              <a:lnSpc>
                <a:spcPct val="115000"/>
              </a:lnSpc>
              <a:spcBef>
                <a:spcPts val="1600"/>
              </a:spcBef>
              <a:spcAft>
                <a:spcPts val="0"/>
              </a:spcAft>
              <a:buSzPts val="1400"/>
              <a:buChar char="■"/>
              <a:defRPr/>
            </a:lvl3pPr>
            <a:lvl4pPr marL="1828800" lvl="3" indent="-304800" algn="l" rtl="0">
              <a:lnSpc>
                <a:spcPct val="115000"/>
              </a:lnSpc>
              <a:spcBef>
                <a:spcPts val="1600"/>
              </a:spcBef>
              <a:spcAft>
                <a:spcPts val="0"/>
              </a:spcAft>
              <a:buSzPts val="1200"/>
              <a:buChar char="●"/>
              <a:defRPr/>
            </a:lvl4pPr>
            <a:lvl5pPr marL="2286000" lvl="4" indent="-304800" algn="l" rtl="0">
              <a:lnSpc>
                <a:spcPct val="115000"/>
              </a:lnSpc>
              <a:spcBef>
                <a:spcPts val="1600"/>
              </a:spcBef>
              <a:spcAft>
                <a:spcPts val="0"/>
              </a:spcAft>
              <a:buSzPts val="1200"/>
              <a:buChar char="○"/>
              <a:defRPr/>
            </a:lvl5pPr>
            <a:lvl6pPr marL="2743200" lvl="5" indent="-304800" algn="l" rtl="0">
              <a:lnSpc>
                <a:spcPct val="115000"/>
              </a:lnSpc>
              <a:spcBef>
                <a:spcPts val="1600"/>
              </a:spcBef>
              <a:spcAft>
                <a:spcPts val="0"/>
              </a:spcAft>
              <a:buSzPts val="1200"/>
              <a:buChar char="■"/>
              <a:defRPr/>
            </a:lvl6pPr>
            <a:lvl7pPr marL="3200400" lvl="6" indent="-304800" algn="l" rtl="0">
              <a:lnSpc>
                <a:spcPct val="115000"/>
              </a:lnSpc>
              <a:spcBef>
                <a:spcPts val="1600"/>
              </a:spcBef>
              <a:spcAft>
                <a:spcPts val="0"/>
              </a:spcAft>
              <a:buSzPts val="1200"/>
              <a:buChar char="●"/>
              <a:defRPr/>
            </a:lvl7pPr>
            <a:lvl8pPr marL="3657600" lvl="7" indent="-304800" algn="l" rtl="0">
              <a:lnSpc>
                <a:spcPct val="115000"/>
              </a:lnSpc>
              <a:spcBef>
                <a:spcPts val="1600"/>
              </a:spcBef>
              <a:spcAft>
                <a:spcPts val="0"/>
              </a:spcAft>
              <a:buSzPts val="1200"/>
              <a:buChar char="○"/>
              <a:defRPr/>
            </a:lvl8pPr>
            <a:lvl9pPr marL="4114800" lvl="8" indent="-304800" algn="l" rtl="0">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Yellow Header">
  <p:cSld name="BLANK_2">
    <p:spTree>
      <p:nvGrpSpPr>
        <p:cNvPr id="1" name="Shape 265"/>
        <p:cNvGrpSpPr/>
        <p:nvPr/>
      </p:nvGrpSpPr>
      <p:grpSpPr>
        <a:xfrm>
          <a:off x="0" y="0"/>
          <a:ext cx="0" cy="0"/>
          <a:chOff x="0" y="0"/>
          <a:chExt cx="0" cy="0"/>
        </a:xfrm>
      </p:grpSpPr>
      <p:sp>
        <p:nvSpPr>
          <p:cNvPr id="266" name="Google Shape;266;p48"/>
          <p:cNvSpPr/>
          <p:nvPr/>
        </p:nvSpPr>
        <p:spPr>
          <a:xfrm>
            <a:off x="561700" y="103013"/>
            <a:ext cx="8038500" cy="569100"/>
          </a:xfrm>
          <a:prstGeom prst="rect">
            <a:avLst/>
          </a:prstGeom>
          <a:solidFill>
            <a:srgbClr val="FFD800"/>
          </a:solidFill>
          <a:ln>
            <a:noFill/>
          </a:ln>
        </p:spPr>
        <p:txBody>
          <a:bodyPr spcFirstLastPara="1" wrap="square" lIns="91425" tIns="91425" rIns="91425" bIns="91425" anchor="ctr" anchorCtr="0">
            <a:noAutofit/>
          </a:bodyPr>
          <a:lstStyle/>
          <a:p>
            <a:pPr marL="114300" lvl="0" indent="0" algn="l" rtl="0">
              <a:spcBef>
                <a:spcPts val="0"/>
              </a:spcBef>
              <a:spcAft>
                <a:spcPts val="0"/>
              </a:spcAft>
              <a:buClr>
                <a:schemeClr val="dk1"/>
              </a:buClr>
              <a:buSzPts val="1100"/>
              <a:buFont typeface="Arial"/>
              <a:buNone/>
            </a:pPr>
            <a:endParaRPr sz="2900" b="1">
              <a:latin typeface="Proxima Nova"/>
              <a:ea typeface="Proxima Nova"/>
              <a:cs typeface="Proxima Nova"/>
              <a:sym typeface="Proxima Nova"/>
            </a:endParaRPr>
          </a:p>
        </p:txBody>
      </p:sp>
      <p:sp>
        <p:nvSpPr>
          <p:cNvPr id="267" name="Google Shape;267;p48"/>
          <p:cNvSpPr txBox="1">
            <a:spLocks noGrp="1"/>
          </p:cNvSpPr>
          <p:nvPr>
            <p:ph type="sldNum" idx="12"/>
          </p:nvPr>
        </p:nvSpPr>
        <p:spPr>
          <a:xfrm>
            <a:off x="8081101" y="4775517"/>
            <a:ext cx="548700" cy="393600"/>
          </a:xfrm>
          <a:prstGeom prst="rect">
            <a:avLst/>
          </a:prstGeom>
        </p:spPr>
        <p:txBody>
          <a:bodyPr spcFirstLastPara="1" wrap="square" lIns="0" tIns="0" rIns="0" bIns="0" anchor="ctr" anchorCtr="0">
            <a:noAutofit/>
          </a:bodyPr>
          <a:lstStyle>
            <a:lvl1pPr lvl="0" rtl="0">
              <a:buNone/>
              <a:defRPr>
                <a:solidFill>
                  <a:srgbClr val="434343"/>
                </a:solidFill>
                <a:latin typeface="Proxima Nova Semibold"/>
                <a:ea typeface="Proxima Nova Semibold"/>
                <a:cs typeface="Proxima Nova Semibold"/>
                <a:sym typeface="Proxima Nova Semibold"/>
              </a:defRPr>
            </a:lvl1pPr>
            <a:lvl2pPr lvl="1" rtl="0">
              <a:buNone/>
              <a:defRPr>
                <a:solidFill>
                  <a:srgbClr val="434343"/>
                </a:solidFill>
                <a:latin typeface="Proxima Nova Semibold"/>
                <a:ea typeface="Proxima Nova Semibold"/>
                <a:cs typeface="Proxima Nova Semibold"/>
                <a:sym typeface="Proxima Nova Semibold"/>
              </a:defRPr>
            </a:lvl2pPr>
            <a:lvl3pPr lvl="2" rtl="0">
              <a:buNone/>
              <a:defRPr>
                <a:solidFill>
                  <a:srgbClr val="434343"/>
                </a:solidFill>
                <a:latin typeface="Proxima Nova Semibold"/>
                <a:ea typeface="Proxima Nova Semibold"/>
                <a:cs typeface="Proxima Nova Semibold"/>
                <a:sym typeface="Proxima Nova Semibold"/>
              </a:defRPr>
            </a:lvl3pPr>
            <a:lvl4pPr lvl="3" rtl="0">
              <a:buNone/>
              <a:defRPr>
                <a:solidFill>
                  <a:srgbClr val="434343"/>
                </a:solidFill>
                <a:latin typeface="Proxima Nova Semibold"/>
                <a:ea typeface="Proxima Nova Semibold"/>
                <a:cs typeface="Proxima Nova Semibold"/>
                <a:sym typeface="Proxima Nova Semibold"/>
              </a:defRPr>
            </a:lvl4pPr>
            <a:lvl5pPr lvl="4" rtl="0">
              <a:buNone/>
              <a:defRPr>
                <a:solidFill>
                  <a:srgbClr val="434343"/>
                </a:solidFill>
                <a:latin typeface="Proxima Nova Semibold"/>
                <a:ea typeface="Proxima Nova Semibold"/>
                <a:cs typeface="Proxima Nova Semibold"/>
                <a:sym typeface="Proxima Nova Semibold"/>
              </a:defRPr>
            </a:lvl5pPr>
            <a:lvl6pPr lvl="5" rtl="0">
              <a:buNone/>
              <a:defRPr>
                <a:solidFill>
                  <a:srgbClr val="434343"/>
                </a:solidFill>
                <a:latin typeface="Proxima Nova Semibold"/>
                <a:ea typeface="Proxima Nova Semibold"/>
                <a:cs typeface="Proxima Nova Semibold"/>
                <a:sym typeface="Proxima Nova Semibold"/>
              </a:defRPr>
            </a:lvl6pPr>
            <a:lvl7pPr lvl="6" rtl="0">
              <a:buNone/>
              <a:defRPr>
                <a:solidFill>
                  <a:srgbClr val="434343"/>
                </a:solidFill>
                <a:latin typeface="Proxima Nova Semibold"/>
                <a:ea typeface="Proxima Nova Semibold"/>
                <a:cs typeface="Proxima Nova Semibold"/>
                <a:sym typeface="Proxima Nova Semibold"/>
              </a:defRPr>
            </a:lvl7pPr>
            <a:lvl8pPr lvl="7" rtl="0">
              <a:buNone/>
              <a:defRPr>
                <a:solidFill>
                  <a:srgbClr val="434343"/>
                </a:solidFill>
                <a:latin typeface="Proxima Nova Semibold"/>
                <a:ea typeface="Proxima Nova Semibold"/>
                <a:cs typeface="Proxima Nova Semibold"/>
                <a:sym typeface="Proxima Nova Semibold"/>
              </a:defRPr>
            </a:lvl8pPr>
            <a:lvl9pPr lvl="8" rtl="0">
              <a:buNone/>
              <a:defRPr>
                <a:solidFill>
                  <a:srgbClr val="434343"/>
                </a:solidFill>
                <a:latin typeface="Proxima Nova Semibold"/>
                <a:ea typeface="Proxima Nova Semibold"/>
                <a:cs typeface="Proxima Nova Semibold"/>
                <a:sym typeface="Proxima Nova Semibold"/>
              </a:defRPr>
            </a:lvl9pPr>
          </a:lstStyle>
          <a:p>
            <a:pPr marL="0" lvl="0" indent="0" algn="r" rtl="0">
              <a:spcBef>
                <a:spcPts val="0"/>
              </a:spcBef>
              <a:spcAft>
                <a:spcPts val="0"/>
              </a:spcAft>
              <a:buNone/>
            </a:pPr>
            <a:fld id="{00000000-1234-1234-1234-123412341234}" type="slidenum">
              <a:rPr lang="en"/>
              <a:t>‹#›</a:t>
            </a:fld>
            <a:endParaRPr/>
          </a:p>
        </p:txBody>
      </p:sp>
      <p:cxnSp>
        <p:nvCxnSpPr>
          <p:cNvPr id="268" name="Google Shape;268;p48"/>
          <p:cNvCxnSpPr/>
          <p:nvPr/>
        </p:nvCxnSpPr>
        <p:spPr>
          <a:xfrm>
            <a:off x="558765" y="4819031"/>
            <a:ext cx="8033700" cy="0"/>
          </a:xfrm>
          <a:prstGeom prst="straightConnector1">
            <a:avLst/>
          </a:prstGeom>
          <a:noFill/>
          <a:ln w="9525" cap="flat" cmpd="sng">
            <a:solidFill>
              <a:srgbClr val="444547"/>
            </a:solidFill>
            <a:prstDash val="solid"/>
            <a:round/>
            <a:headEnd type="none" w="med" len="med"/>
            <a:tailEnd type="none" w="med" len="med"/>
          </a:ln>
        </p:spPr>
      </p:cxnSp>
      <p:pic>
        <p:nvPicPr>
          <p:cNvPr id="269" name="Google Shape;269;p48"/>
          <p:cNvPicPr preferRelativeResize="0"/>
          <p:nvPr/>
        </p:nvPicPr>
        <p:blipFill rotWithShape="1">
          <a:blip r:embed="rId2">
            <a:alphaModFix/>
          </a:blip>
          <a:srcRect l="19208" r="15235"/>
          <a:stretch/>
        </p:blipFill>
        <p:spPr>
          <a:xfrm>
            <a:off x="546952" y="4868150"/>
            <a:ext cx="224575" cy="228600"/>
          </a:xfrm>
          <a:prstGeom prst="rect">
            <a:avLst/>
          </a:prstGeom>
          <a:noFill/>
          <a:ln>
            <a:noFill/>
          </a:ln>
        </p:spPr>
      </p:pic>
      <p:sp>
        <p:nvSpPr>
          <p:cNvPr id="270" name="Google Shape;270;p48"/>
          <p:cNvSpPr txBox="1">
            <a:spLocks noGrp="1"/>
          </p:cNvSpPr>
          <p:nvPr>
            <p:ph type="subTitle" idx="1"/>
          </p:nvPr>
        </p:nvSpPr>
        <p:spPr>
          <a:xfrm>
            <a:off x="638175" y="125663"/>
            <a:ext cx="4381500" cy="523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None/>
              <a:defRPr sz="2000" b="1">
                <a:solidFill>
                  <a:srgbClr val="000000"/>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Yellow Header 1">
  <p:cSld name="BLANK_2_1">
    <p:spTree>
      <p:nvGrpSpPr>
        <p:cNvPr id="1" name="Shape 271"/>
        <p:cNvGrpSpPr/>
        <p:nvPr/>
      </p:nvGrpSpPr>
      <p:grpSpPr>
        <a:xfrm>
          <a:off x="0" y="0"/>
          <a:ext cx="0" cy="0"/>
          <a:chOff x="0" y="0"/>
          <a:chExt cx="0" cy="0"/>
        </a:xfrm>
      </p:grpSpPr>
      <p:sp>
        <p:nvSpPr>
          <p:cNvPr id="272" name="Google Shape;272;p49"/>
          <p:cNvSpPr/>
          <p:nvPr/>
        </p:nvSpPr>
        <p:spPr>
          <a:xfrm>
            <a:off x="561700" y="103013"/>
            <a:ext cx="8038500" cy="569100"/>
          </a:xfrm>
          <a:prstGeom prst="rect">
            <a:avLst/>
          </a:prstGeom>
          <a:solidFill>
            <a:srgbClr val="FFD800"/>
          </a:solidFill>
          <a:ln>
            <a:noFill/>
          </a:ln>
        </p:spPr>
        <p:txBody>
          <a:bodyPr spcFirstLastPara="1" wrap="square" lIns="91425" tIns="91425" rIns="91425" bIns="91425" anchor="ctr" anchorCtr="0">
            <a:noAutofit/>
          </a:bodyPr>
          <a:lstStyle/>
          <a:p>
            <a:pPr marL="114300" lvl="0" indent="0" algn="l" rtl="0">
              <a:spcBef>
                <a:spcPts val="0"/>
              </a:spcBef>
              <a:spcAft>
                <a:spcPts val="0"/>
              </a:spcAft>
              <a:buClr>
                <a:schemeClr val="dk1"/>
              </a:buClr>
              <a:buSzPts val="1100"/>
              <a:buFont typeface="Arial"/>
              <a:buNone/>
            </a:pPr>
            <a:endParaRPr sz="2900" b="1">
              <a:latin typeface="Proxima Nova"/>
              <a:ea typeface="Proxima Nova"/>
              <a:cs typeface="Proxima Nova"/>
              <a:sym typeface="Proxima Nova"/>
            </a:endParaRPr>
          </a:p>
        </p:txBody>
      </p:sp>
      <p:sp>
        <p:nvSpPr>
          <p:cNvPr id="273" name="Google Shape;273;p49"/>
          <p:cNvSpPr txBox="1">
            <a:spLocks noGrp="1"/>
          </p:cNvSpPr>
          <p:nvPr>
            <p:ph type="sldNum" idx="12"/>
          </p:nvPr>
        </p:nvSpPr>
        <p:spPr>
          <a:xfrm>
            <a:off x="8081101" y="4775517"/>
            <a:ext cx="548700" cy="393600"/>
          </a:xfrm>
          <a:prstGeom prst="rect">
            <a:avLst/>
          </a:prstGeom>
        </p:spPr>
        <p:txBody>
          <a:bodyPr spcFirstLastPara="1" wrap="square" lIns="0" tIns="0" rIns="0" bIns="0" anchor="ctr" anchorCtr="0">
            <a:noAutofit/>
          </a:bodyPr>
          <a:lstStyle>
            <a:lvl1pPr lvl="0" rtl="0">
              <a:buNone/>
              <a:defRPr>
                <a:solidFill>
                  <a:srgbClr val="434343"/>
                </a:solidFill>
                <a:latin typeface="Proxima Nova Semibold"/>
                <a:ea typeface="Proxima Nova Semibold"/>
                <a:cs typeface="Proxima Nova Semibold"/>
                <a:sym typeface="Proxima Nova Semibold"/>
              </a:defRPr>
            </a:lvl1pPr>
            <a:lvl2pPr lvl="1" rtl="0">
              <a:buNone/>
              <a:defRPr>
                <a:solidFill>
                  <a:srgbClr val="434343"/>
                </a:solidFill>
                <a:latin typeface="Proxima Nova Semibold"/>
                <a:ea typeface="Proxima Nova Semibold"/>
                <a:cs typeface="Proxima Nova Semibold"/>
                <a:sym typeface="Proxima Nova Semibold"/>
              </a:defRPr>
            </a:lvl2pPr>
            <a:lvl3pPr lvl="2" rtl="0">
              <a:buNone/>
              <a:defRPr>
                <a:solidFill>
                  <a:srgbClr val="434343"/>
                </a:solidFill>
                <a:latin typeface="Proxima Nova Semibold"/>
                <a:ea typeface="Proxima Nova Semibold"/>
                <a:cs typeface="Proxima Nova Semibold"/>
                <a:sym typeface="Proxima Nova Semibold"/>
              </a:defRPr>
            </a:lvl3pPr>
            <a:lvl4pPr lvl="3" rtl="0">
              <a:buNone/>
              <a:defRPr>
                <a:solidFill>
                  <a:srgbClr val="434343"/>
                </a:solidFill>
                <a:latin typeface="Proxima Nova Semibold"/>
                <a:ea typeface="Proxima Nova Semibold"/>
                <a:cs typeface="Proxima Nova Semibold"/>
                <a:sym typeface="Proxima Nova Semibold"/>
              </a:defRPr>
            </a:lvl4pPr>
            <a:lvl5pPr lvl="4" rtl="0">
              <a:buNone/>
              <a:defRPr>
                <a:solidFill>
                  <a:srgbClr val="434343"/>
                </a:solidFill>
                <a:latin typeface="Proxima Nova Semibold"/>
                <a:ea typeface="Proxima Nova Semibold"/>
                <a:cs typeface="Proxima Nova Semibold"/>
                <a:sym typeface="Proxima Nova Semibold"/>
              </a:defRPr>
            </a:lvl5pPr>
            <a:lvl6pPr lvl="5" rtl="0">
              <a:buNone/>
              <a:defRPr>
                <a:solidFill>
                  <a:srgbClr val="434343"/>
                </a:solidFill>
                <a:latin typeface="Proxima Nova Semibold"/>
                <a:ea typeface="Proxima Nova Semibold"/>
                <a:cs typeface="Proxima Nova Semibold"/>
                <a:sym typeface="Proxima Nova Semibold"/>
              </a:defRPr>
            </a:lvl6pPr>
            <a:lvl7pPr lvl="6" rtl="0">
              <a:buNone/>
              <a:defRPr>
                <a:solidFill>
                  <a:srgbClr val="434343"/>
                </a:solidFill>
                <a:latin typeface="Proxima Nova Semibold"/>
                <a:ea typeface="Proxima Nova Semibold"/>
                <a:cs typeface="Proxima Nova Semibold"/>
                <a:sym typeface="Proxima Nova Semibold"/>
              </a:defRPr>
            </a:lvl7pPr>
            <a:lvl8pPr lvl="7" rtl="0">
              <a:buNone/>
              <a:defRPr>
                <a:solidFill>
                  <a:srgbClr val="434343"/>
                </a:solidFill>
                <a:latin typeface="Proxima Nova Semibold"/>
                <a:ea typeface="Proxima Nova Semibold"/>
                <a:cs typeface="Proxima Nova Semibold"/>
                <a:sym typeface="Proxima Nova Semibold"/>
              </a:defRPr>
            </a:lvl8pPr>
            <a:lvl9pPr lvl="8" rtl="0">
              <a:buNone/>
              <a:defRPr>
                <a:solidFill>
                  <a:srgbClr val="434343"/>
                </a:solidFill>
                <a:latin typeface="Proxima Nova Semibold"/>
                <a:ea typeface="Proxima Nova Semibold"/>
                <a:cs typeface="Proxima Nova Semibold"/>
                <a:sym typeface="Proxima Nova Semibold"/>
              </a:defRPr>
            </a:lvl9pPr>
          </a:lstStyle>
          <a:p>
            <a:pPr marL="0" lvl="0" indent="0" algn="r" rtl="0">
              <a:spcBef>
                <a:spcPts val="0"/>
              </a:spcBef>
              <a:spcAft>
                <a:spcPts val="0"/>
              </a:spcAft>
              <a:buNone/>
            </a:pPr>
            <a:fld id="{00000000-1234-1234-1234-123412341234}" type="slidenum">
              <a:rPr lang="en"/>
              <a:t>‹#›</a:t>
            </a:fld>
            <a:endParaRPr/>
          </a:p>
        </p:txBody>
      </p:sp>
      <p:cxnSp>
        <p:nvCxnSpPr>
          <p:cNvPr id="274" name="Google Shape;274;p49"/>
          <p:cNvCxnSpPr/>
          <p:nvPr/>
        </p:nvCxnSpPr>
        <p:spPr>
          <a:xfrm>
            <a:off x="558765" y="4819031"/>
            <a:ext cx="8033700" cy="0"/>
          </a:xfrm>
          <a:prstGeom prst="straightConnector1">
            <a:avLst/>
          </a:prstGeom>
          <a:noFill/>
          <a:ln w="9525" cap="flat" cmpd="sng">
            <a:solidFill>
              <a:srgbClr val="444547"/>
            </a:solidFill>
            <a:prstDash val="solid"/>
            <a:round/>
            <a:headEnd type="none" w="med" len="med"/>
            <a:tailEnd type="none" w="med" len="med"/>
          </a:ln>
        </p:spPr>
      </p:cxnSp>
      <p:pic>
        <p:nvPicPr>
          <p:cNvPr id="275" name="Google Shape;275;p49"/>
          <p:cNvPicPr preferRelativeResize="0"/>
          <p:nvPr/>
        </p:nvPicPr>
        <p:blipFill rotWithShape="1">
          <a:blip r:embed="rId2">
            <a:alphaModFix/>
          </a:blip>
          <a:srcRect l="19208" r="15235"/>
          <a:stretch/>
        </p:blipFill>
        <p:spPr>
          <a:xfrm>
            <a:off x="546952" y="4868150"/>
            <a:ext cx="224575" cy="228600"/>
          </a:xfrm>
          <a:prstGeom prst="rect">
            <a:avLst/>
          </a:prstGeom>
          <a:noFill/>
          <a:ln>
            <a:noFill/>
          </a:ln>
        </p:spPr>
      </p:pic>
      <p:sp>
        <p:nvSpPr>
          <p:cNvPr id="276" name="Google Shape;276;p49"/>
          <p:cNvSpPr txBox="1">
            <a:spLocks noGrp="1"/>
          </p:cNvSpPr>
          <p:nvPr>
            <p:ph type="subTitle" idx="1"/>
          </p:nvPr>
        </p:nvSpPr>
        <p:spPr>
          <a:xfrm>
            <a:off x="638175" y="125663"/>
            <a:ext cx="4381500" cy="523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None/>
              <a:defRPr sz="2000" b="1">
                <a:solidFill>
                  <a:srgbClr val="000000"/>
                </a:solidFill>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Blank 1">
  <p:cSld name="CUSTOM_8_1_1">
    <p:spTree>
      <p:nvGrpSpPr>
        <p:cNvPr id="1" name="Shape 27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 Basic: Title + Text">
  <p:cSld name="CUSTOM_1_3">
    <p:spTree>
      <p:nvGrpSpPr>
        <p:cNvPr id="1" name="Shape 278"/>
        <p:cNvGrpSpPr/>
        <p:nvPr/>
      </p:nvGrpSpPr>
      <p:grpSpPr>
        <a:xfrm>
          <a:off x="0" y="0"/>
          <a:ext cx="0" cy="0"/>
          <a:chOff x="0" y="0"/>
          <a:chExt cx="0" cy="0"/>
        </a:xfrm>
      </p:grpSpPr>
      <p:sp>
        <p:nvSpPr>
          <p:cNvPr id="279" name="Google Shape;279;p51"/>
          <p:cNvSpPr txBox="1">
            <a:spLocks noGrp="1"/>
          </p:cNvSpPr>
          <p:nvPr>
            <p:ph type="title"/>
          </p:nvPr>
        </p:nvSpPr>
        <p:spPr>
          <a:xfrm>
            <a:off x="457200" y="280375"/>
            <a:ext cx="8520600" cy="572700"/>
          </a:xfrm>
          <a:prstGeom prst="rect">
            <a:avLst/>
          </a:prstGeom>
        </p:spPr>
        <p:txBody>
          <a:bodyPr spcFirstLastPara="1" wrap="square" lIns="0" tIns="0" rIns="0"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80" name="Google Shape;280;p51"/>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81" name="Google Shape;281;p51"/>
          <p:cNvSpPr txBox="1">
            <a:spLocks noGrp="1"/>
          </p:cNvSpPr>
          <p:nvPr>
            <p:ph type="body" idx="1"/>
          </p:nvPr>
        </p:nvSpPr>
        <p:spPr>
          <a:xfrm>
            <a:off x="457200" y="1143000"/>
            <a:ext cx="8229600" cy="2937900"/>
          </a:xfrm>
          <a:prstGeom prst="rect">
            <a:avLst/>
          </a:prstGeom>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
        <p:nvSpPr>
          <p:cNvPr id="282" name="Google Shape;282;p51"/>
          <p:cNvSpPr txBox="1">
            <a:spLocks noGrp="1"/>
          </p:cNvSpPr>
          <p:nvPr>
            <p:ph type="body" idx="2"/>
          </p:nvPr>
        </p:nvSpPr>
        <p:spPr>
          <a:xfrm>
            <a:off x="4572000" y="4712925"/>
            <a:ext cx="3691800" cy="393600"/>
          </a:xfrm>
          <a:prstGeom prst="rect">
            <a:avLst/>
          </a:prstGeom>
        </p:spPr>
        <p:txBody>
          <a:bodyPr spcFirstLastPara="1" wrap="square" lIns="0" tIns="0" rIns="0" bIns="0" anchor="t"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100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100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100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100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100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100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100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1000"/>
              </a:spcBef>
              <a:spcAft>
                <a:spcPts val="100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vider Slide - Photo 4">
  <p:cSld name="TITLE_1_1_1_1">
    <p:spTree>
      <p:nvGrpSpPr>
        <p:cNvPr id="1" name="Shape 283"/>
        <p:cNvGrpSpPr/>
        <p:nvPr/>
      </p:nvGrpSpPr>
      <p:grpSpPr>
        <a:xfrm>
          <a:off x="0" y="0"/>
          <a:ext cx="0" cy="0"/>
          <a:chOff x="0" y="0"/>
          <a:chExt cx="0" cy="0"/>
        </a:xfrm>
      </p:grpSpPr>
      <p:sp>
        <p:nvSpPr>
          <p:cNvPr id="284" name="Google Shape;284;p52"/>
          <p:cNvSpPr txBox="1">
            <a:spLocks noGrp="1"/>
          </p:cNvSpPr>
          <p:nvPr>
            <p:ph type="ctrTitle"/>
          </p:nvPr>
        </p:nvSpPr>
        <p:spPr>
          <a:xfrm>
            <a:off x="457208" y="280375"/>
            <a:ext cx="8520600" cy="20526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285" name="Google Shape;285;p52"/>
          <p:cNvPicPr preferRelativeResize="0"/>
          <p:nvPr/>
        </p:nvPicPr>
        <p:blipFill rotWithShape="1">
          <a:blip r:embed="rId2">
            <a:alphaModFix/>
          </a:blip>
          <a:srcRect l="517" t="7161" b="35131"/>
          <a:stretch/>
        </p:blipFill>
        <p:spPr>
          <a:xfrm>
            <a:off x="576300" y="1403150"/>
            <a:ext cx="8032499" cy="3107676"/>
          </a:xfrm>
          <a:prstGeom prst="rect">
            <a:avLst/>
          </a:prstGeom>
          <a:noFill/>
          <a:ln>
            <a:noFill/>
          </a:ln>
        </p:spPr>
      </p:pic>
      <p:sp>
        <p:nvSpPr>
          <p:cNvPr id="286" name="Google Shape;286;p52"/>
          <p:cNvSpPr/>
          <p:nvPr/>
        </p:nvSpPr>
        <p:spPr>
          <a:xfrm>
            <a:off x="564439" y="223675"/>
            <a:ext cx="8163600" cy="56700"/>
          </a:xfrm>
          <a:prstGeom prst="rect">
            <a:avLst/>
          </a:prstGeom>
          <a:solidFill>
            <a:srgbClr val="E5432D"/>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vider Slide - Photo 8">
  <p:cSld name="TITLE_1_1_1_1_1_1_1_1">
    <p:spTree>
      <p:nvGrpSpPr>
        <p:cNvPr id="1" name="Shape 287"/>
        <p:cNvGrpSpPr/>
        <p:nvPr/>
      </p:nvGrpSpPr>
      <p:grpSpPr>
        <a:xfrm>
          <a:off x="0" y="0"/>
          <a:ext cx="0" cy="0"/>
          <a:chOff x="0" y="0"/>
          <a:chExt cx="0" cy="0"/>
        </a:xfrm>
      </p:grpSpPr>
      <p:sp>
        <p:nvSpPr>
          <p:cNvPr id="288" name="Google Shape;288;p53"/>
          <p:cNvSpPr txBox="1">
            <a:spLocks noGrp="1"/>
          </p:cNvSpPr>
          <p:nvPr>
            <p:ph type="ctrTitle"/>
          </p:nvPr>
        </p:nvSpPr>
        <p:spPr>
          <a:xfrm>
            <a:off x="457208" y="280375"/>
            <a:ext cx="8520600" cy="20526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289" name="Google Shape;289;p53"/>
          <p:cNvPicPr preferRelativeResize="0"/>
          <p:nvPr/>
        </p:nvPicPr>
        <p:blipFill rotWithShape="1">
          <a:blip r:embed="rId2">
            <a:alphaModFix/>
          </a:blip>
          <a:srcRect t="20996" b="21002"/>
          <a:stretch/>
        </p:blipFill>
        <p:spPr>
          <a:xfrm>
            <a:off x="576300" y="1403163"/>
            <a:ext cx="8032499" cy="3107676"/>
          </a:xfrm>
          <a:prstGeom prst="rect">
            <a:avLst/>
          </a:prstGeom>
          <a:noFill/>
          <a:ln>
            <a:noFill/>
          </a:ln>
        </p:spPr>
      </p:pic>
      <p:sp>
        <p:nvSpPr>
          <p:cNvPr id="290" name="Google Shape;290;p53"/>
          <p:cNvSpPr/>
          <p:nvPr/>
        </p:nvSpPr>
        <p:spPr>
          <a:xfrm>
            <a:off x="564439" y="223675"/>
            <a:ext cx="8163600" cy="56700"/>
          </a:xfrm>
          <a:prstGeom prst="rect">
            <a:avLst/>
          </a:prstGeom>
          <a:solidFill>
            <a:srgbClr val="E5432D"/>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Basic: Title + Text 2">
  <p:cSld name="CUSTOM_1_2_1">
    <p:spTree>
      <p:nvGrpSpPr>
        <p:cNvPr id="1" name="Shape 291"/>
        <p:cNvGrpSpPr/>
        <p:nvPr/>
      </p:nvGrpSpPr>
      <p:grpSpPr>
        <a:xfrm>
          <a:off x="0" y="0"/>
          <a:ext cx="0" cy="0"/>
          <a:chOff x="0" y="0"/>
          <a:chExt cx="0" cy="0"/>
        </a:xfrm>
      </p:grpSpPr>
      <p:sp>
        <p:nvSpPr>
          <p:cNvPr id="292" name="Google Shape;292;p54"/>
          <p:cNvSpPr txBox="1">
            <a:spLocks noGrp="1"/>
          </p:cNvSpPr>
          <p:nvPr>
            <p:ph type="title"/>
          </p:nvPr>
        </p:nvSpPr>
        <p:spPr>
          <a:xfrm>
            <a:off x="311700" y="223675"/>
            <a:ext cx="8520600" cy="572700"/>
          </a:xfrm>
          <a:prstGeom prst="rect">
            <a:avLst/>
          </a:prstGeom>
        </p:spPr>
        <p:txBody>
          <a:bodyPr spcFirstLastPara="1" wrap="square" lIns="0" tIns="0" rIns="0"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93" name="Google Shape;293;p54"/>
          <p:cNvSpPr txBox="1">
            <a:spLocks noGrp="1"/>
          </p:cNvSpPr>
          <p:nvPr>
            <p:ph type="body" idx="1"/>
          </p:nvPr>
        </p:nvSpPr>
        <p:spPr>
          <a:xfrm>
            <a:off x="330600" y="1249850"/>
            <a:ext cx="8345700" cy="2943300"/>
          </a:xfrm>
          <a:prstGeom prst="rect">
            <a:avLst/>
          </a:prstGeom>
          <a:ln>
            <a:noFill/>
          </a:ln>
        </p:spPr>
        <p:txBody>
          <a:bodyPr spcFirstLastPara="1" wrap="square" lIns="0" tIns="0" rIns="0" bIns="0" anchor="t" anchorCtr="0">
            <a:noAutofit/>
          </a:bodyPr>
          <a:lstStyle>
            <a:lvl1pPr marL="457200" lvl="0" indent="-273050" rtl="0">
              <a:spcBef>
                <a:spcPts val="0"/>
              </a:spcBef>
              <a:spcAft>
                <a:spcPts val="0"/>
              </a:spcAft>
              <a:buSzPts val="7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chemeClr val="lt1"/>
        </a:solidFill>
        <a:effectLst/>
      </p:bgPr>
    </p:bg>
    <p:spTree>
      <p:nvGrpSpPr>
        <p:cNvPr id="1" name="Shape 300"/>
        <p:cNvGrpSpPr/>
        <p:nvPr/>
      </p:nvGrpSpPr>
      <p:grpSpPr>
        <a:xfrm>
          <a:off x="0" y="0"/>
          <a:ext cx="0" cy="0"/>
          <a:chOff x="0" y="0"/>
          <a:chExt cx="0" cy="0"/>
        </a:xfrm>
      </p:grpSpPr>
      <p:sp>
        <p:nvSpPr>
          <p:cNvPr id="301" name="Google Shape;301;p56"/>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56"/>
          <p:cNvSpPr txBox="1">
            <a:spLocks noGrp="1"/>
          </p:cNvSpPr>
          <p:nvPr>
            <p:ph type="body" idx="1"/>
          </p:nvPr>
        </p:nvSpPr>
        <p:spPr>
          <a:xfrm>
            <a:off x="979500" y="1078375"/>
            <a:ext cx="7099500" cy="299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303" name="Google Shape;303;p56"/>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6"/>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6"/>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id="306" name="Google Shape;306;p5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307" name="Google Shape;307;p5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lor Palette">
  <p:cSld name="CUSTOM_13">
    <p:spTree>
      <p:nvGrpSpPr>
        <p:cNvPr id="1" name="Shape 308"/>
        <p:cNvGrpSpPr/>
        <p:nvPr/>
      </p:nvGrpSpPr>
      <p:grpSpPr>
        <a:xfrm>
          <a:off x="0" y="0"/>
          <a:ext cx="0" cy="0"/>
          <a:chOff x="0" y="0"/>
          <a:chExt cx="0" cy="0"/>
        </a:xfrm>
      </p:grpSpPr>
      <p:sp>
        <p:nvSpPr>
          <p:cNvPr id="309" name="Google Shape;309;p57"/>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7"/>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311" name="Google Shape;311;p57"/>
          <p:cNvSpPr txBox="1"/>
          <p:nvPr/>
        </p:nvSpPr>
        <p:spPr>
          <a:xfrm>
            <a:off x="979500" y="91871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312" name="Google Shape;312;p57"/>
          <p:cNvSpPr txBox="1"/>
          <p:nvPr/>
        </p:nvSpPr>
        <p:spPr>
          <a:xfrm>
            <a:off x="3108300" y="283325"/>
            <a:ext cx="5578500" cy="56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313" name="Google Shape;313;p57"/>
          <p:cNvSpPr txBox="1"/>
          <p:nvPr/>
        </p:nvSpPr>
        <p:spPr>
          <a:xfrm>
            <a:off x="979500" y="280375"/>
            <a:ext cx="236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rgbClr val="222222"/>
                </a:solidFill>
                <a:latin typeface="Proxima Nova"/>
                <a:ea typeface="Proxima Nova"/>
                <a:cs typeface="Proxima Nova"/>
                <a:sym typeface="Proxima Nova"/>
              </a:rPr>
              <a:t>Color Palette</a:t>
            </a:r>
            <a:endParaRPr sz="2600" b="1">
              <a:latin typeface="Proxima Nova"/>
              <a:ea typeface="Proxima Nova"/>
              <a:cs typeface="Proxima Nova"/>
              <a:sym typeface="Proxima Nova"/>
            </a:endParaRPr>
          </a:p>
        </p:txBody>
      </p:sp>
      <p:sp>
        <p:nvSpPr>
          <p:cNvPr id="314" name="Google Shape;314;p57"/>
          <p:cNvSpPr/>
          <p:nvPr/>
        </p:nvSpPr>
        <p:spPr>
          <a:xfrm>
            <a:off x="1086475" y="1338944"/>
            <a:ext cx="1030500" cy="1030500"/>
          </a:xfrm>
          <a:prstGeom prst="ellipse">
            <a:avLst/>
          </a:prstGeom>
          <a:solidFill>
            <a:srgbClr val="E51B2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RED</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315" name="Google Shape;315;p57"/>
          <p:cNvSpPr/>
          <p:nvPr/>
        </p:nvSpPr>
        <p:spPr>
          <a:xfrm>
            <a:off x="2345725" y="1338944"/>
            <a:ext cx="1030500" cy="1030500"/>
          </a:xfrm>
          <a:prstGeom prst="ellipse">
            <a:avLst/>
          </a:prstGeom>
          <a:solidFill>
            <a:srgbClr val="0000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BLACK</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316" name="Google Shape;316;p57"/>
          <p:cNvSpPr/>
          <p:nvPr/>
        </p:nvSpPr>
        <p:spPr>
          <a:xfrm>
            <a:off x="3604988" y="1338944"/>
            <a:ext cx="1030500" cy="10305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latin typeface="Proxima Nova"/>
                <a:ea typeface="Proxima Nova"/>
                <a:cs typeface="Proxima Nova"/>
                <a:sym typeface="Proxima Nova"/>
              </a:rPr>
              <a:t>WHITE</a:t>
            </a:r>
            <a:endParaRPr sz="12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317" name="Google Shape;317;p57"/>
          <p:cNvSpPr txBox="1"/>
          <p:nvPr/>
        </p:nvSpPr>
        <p:spPr>
          <a:xfrm>
            <a:off x="979500"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318" name="Google Shape;318;p57"/>
          <p:cNvSpPr/>
          <p:nvPr/>
        </p:nvSpPr>
        <p:spPr>
          <a:xfrm>
            <a:off x="2984925" y="3039674"/>
            <a:ext cx="874800" cy="874800"/>
          </a:xfrm>
          <a:prstGeom prst="ellipse">
            <a:avLst/>
          </a:prstGeom>
          <a:solidFill>
            <a:srgbClr val="FFDB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latin typeface="Proxima Nova"/>
                <a:ea typeface="Proxima Nova"/>
                <a:cs typeface="Proxima Nova"/>
                <a:sym typeface="Proxima Nova"/>
              </a:rPr>
              <a:t>YELLOW</a:t>
            </a: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19" name="Google Shape;319;p57"/>
          <p:cNvSpPr/>
          <p:nvPr/>
        </p:nvSpPr>
        <p:spPr>
          <a:xfrm>
            <a:off x="2039631" y="3039674"/>
            <a:ext cx="874800" cy="874800"/>
          </a:xfrm>
          <a:prstGeom prst="ellipse">
            <a:avLst/>
          </a:prstGeom>
          <a:solidFill>
            <a:schemeClr val="lt2"/>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TEAL</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20" name="Google Shape;320;p57"/>
          <p:cNvSpPr txBox="1"/>
          <p:nvPr/>
        </p:nvSpPr>
        <p:spPr>
          <a:xfrm>
            <a:off x="4148175"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1" name="Google Shape;321;p57"/>
          <p:cNvSpPr/>
          <p:nvPr/>
        </p:nvSpPr>
        <p:spPr>
          <a:xfrm>
            <a:off x="1086479" y="3039675"/>
            <a:ext cx="874800" cy="874800"/>
          </a:xfrm>
          <a:prstGeom prst="ellipse">
            <a:avLst/>
          </a:prstGeom>
          <a:solidFill>
            <a:srgbClr val="00A7BD"/>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br>
              <a:rPr lang="en" sz="1000" b="1">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2" name="Google Shape;322;p57"/>
          <p:cNvSpPr/>
          <p:nvPr/>
        </p:nvSpPr>
        <p:spPr>
          <a:xfrm>
            <a:off x="4275066" y="3039675"/>
            <a:ext cx="810600" cy="810600"/>
          </a:xfrm>
          <a:prstGeom prst="ellipse">
            <a:avLst/>
          </a:prstGeom>
          <a:solidFill>
            <a:srgbClr val="70B0FA"/>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23" name="Google Shape;323;p57"/>
          <p:cNvSpPr/>
          <p:nvPr/>
        </p:nvSpPr>
        <p:spPr>
          <a:xfrm>
            <a:off x="5214357" y="3039675"/>
            <a:ext cx="810600" cy="810600"/>
          </a:xfrm>
          <a:prstGeom prst="ellipse">
            <a:avLst/>
          </a:prstGeom>
          <a:solidFill>
            <a:srgbClr val="3D6BD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BLUE</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24" name="Google Shape;324;p57"/>
          <p:cNvSpPr txBox="1"/>
          <p:nvPr/>
        </p:nvSpPr>
        <p:spPr>
          <a:xfrm>
            <a:off x="831625" y="4237900"/>
            <a:ext cx="80112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Proxima Nova"/>
                <a:ea typeface="Proxima Nova"/>
                <a:cs typeface="Proxima Nova"/>
                <a:sym typeface="Proxima Nova"/>
              </a:rPr>
              <a:t>*When applying to charts and graphics, suggested color preference is to start from the left (Light Teal) and move over to the right (Blue). </a:t>
            </a:r>
            <a:endParaRPr sz="1000" b="1">
              <a:latin typeface="Proxima Nova"/>
              <a:ea typeface="Proxima Nova"/>
              <a:cs typeface="Proxima Nova"/>
              <a:sym typeface="Proxima Nova"/>
            </a:endParaRPr>
          </a:p>
        </p:txBody>
      </p:sp>
      <p:sp>
        <p:nvSpPr>
          <p:cNvPr id="325" name="Google Shape;325;p57"/>
          <p:cNvSpPr txBox="1"/>
          <p:nvPr/>
        </p:nvSpPr>
        <p:spPr>
          <a:xfrm>
            <a:off x="949526" y="3214344"/>
            <a:ext cx="1148700" cy="3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TEAL</a:t>
            </a:r>
            <a:endParaRPr sz="1000" b="1">
              <a:latin typeface="Proxima Nova"/>
              <a:ea typeface="Proxima Nova"/>
              <a:cs typeface="Proxima Nova"/>
              <a:sym typeface="Proxima Nova"/>
            </a:endParaRPr>
          </a:p>
        </p:txBody>
      </p:sp>
      <p:sp>
        <p:nvSpPr>
          <p:cNvPr id="326" name="Google Shape;326;p57"/>
          <p:cNvSpPr txBox="1"/>
          <p:nvPr/>
        </p:nvSpPr>
        <p:spPr>
          <a:xfrm>
            <a:off x="4148175" y="3201525"/>
            <a:ext cx="10644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BLUE</a:t>
            </a:r>
            <a:endParaRPr sz="1000" b="1">
              <a:latin typeface="Proxima Nova"/>
              <a:ea typeface="Proxima Nova"/>
              <a:cs typeface="Proxima Nova"/>
              <a:sym typeface="Proxima Nova"/>
            </a:endParaRPr>
          </a:p>
        </p:txBody>
      </p:sp>
      <p:sp>
        <p:nvSpPr>
          <p:cNvPr id="327" name="Google Shape;327;p57"/>
          <p:cNvSpPr/>
          <p:nvPr/>
        </p:nvSpPr>
        <p:spPr>
          <a:xfrm>
            <a:off x="6308725" y="1063850"/>
            <a:ext cx="2115000" cy="235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7"/>
          <p:cNvSpPr txBox="1"/>
          <p:nvPr/>
        </p:nvSpPr>
        <p:spPr>
          <a:xfrm>
            <a:off x="6244513" y="1047513"/>
            <a:ext cx="17499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29" name="Google Shape;329;p57"/>
          <p:cNvSpPr txBox="1"/>
          <p:nvPr/>
        </p:nvSpPr>
        <p:spPr>
          <a:xfrm>
            <a:off x="6357625" y="1403275"/>
            <a:ext cx="2017200" cy="16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lang="en" sz="1200" i="1">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lang="en" sz="1200" b="1">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lang="en" sz="1200" b="1">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330" name="Google Shape;330;p57"/>
          <p:cNvCxnSpPr/>
          <p:nvPr/>
        </p:nvCxnSpPr>
        <p:spPr>
          <a:xfrm>
            <a:off x="1080425" y="4157175"/>
            <a:ext cx="7665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331"/>
        <p:cNvGrpSpPr/>
        <p:nvPr/>
      </p:nvGrpSpPr>
      <p:grpSpPr>
        <a:xfrm>
          <a:off x="0" y="0"/>
          <a:ext cx="0" cy="0"/>
          <a:chOff x="0" y="0"/>
          <a:chExt cx="0" cy="0"/>
        </a:xfrm>
      </p:grpSpPr>
      <p:sp>
        <p:nvSpPr>
          <p:cNvPr id="332" name="Google Shape;332;p58"/>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8"/>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334" name="Google Shape;334;p58"/>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335" name="Google Shape;335;p58"/>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336" name="Google Shape;336;p58"/>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8"/>
          <p:cNvSpPr txBox="1">
            <a:spLocks noGrp="1"/>
          </p:cNvSpPr>
          <p:nvPr>
            <p:ph type="title"/>
          </p:nvPr>
        </p:nvSpPr>
        <p:spPr>
          <a:xfrm>
            <a:off x="457200" y="1777050"/>
            <a:ext cx="7967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a:endParaRPr/>
          </a:p>
        </p:txBody>
      </p:sp>
      <p:sp>
        <p:nvSpPr>
          <p:cNvPr id="338" name="Google Shape;338;p58"/>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339" name="Google Shape;339;p58"/>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340" name="Google Shape;340;p58"/>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341"/>
        <p:cNvGrpSpPr/>
        <p:nvPr/>
      </p:nvGrpSpPr>
      <p:grpSpPr>
        <a:xfrm>
          <a:off x="0" y="0"/>
          <a:ext cx="0" cy="0"/>
          <a:chOff x="0" y="0"/>
          <a:chExt cx="0" cy="0"/>
        </a:xfrm>
      </p:grpSpPr>
      <p:sp>
        <p:nvSpPr>
          <p:cNvPr id="342" name="Google Shape;342;p59"/>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9"/>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344" name="Google Shape;344;p59"/>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345" name="Google Shape;345;p59"/>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346" name="Google Shape;346;p59"/>
          <p:cNvSpPr/>
          <p:nvPr/>
        </p:nvSpPr>
        <p:spPr>
          <a:xfrm>
            <a:off x="-54800" y="-29400"/>
            <a:ext cx="9252600" cy="52047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9"/>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348" name="Google Shape;348;p59"/>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349" name="Google Shape;349;p59"/>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350" name="Google Shape;350;p59"/>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Divider Slide with Sub-Title">
  <p:cSld name="Thank You Slide_1_1_2">
    <p:spTree>
      <p:nvGrpSpPr>
        <p:cNvPr id="1" name="Shape 351"/>
        <p:cNvGrpSpPr/>
        <p:nvPr/>
      </p:nvGrpSpPr>
      <p:grpSpPr>
        <a:xfrm>
          <a:off x="0" y="0"/>
          <a:ext cx="0" cy="0"/>
          <a:chOff x="0" y="0"/>
          <a:chExt cx="0" cy="0"/>
        </a:xfrm>
      </p:grpSpPr>
      <p:sp>
        <p:nvSpPr>
          <p:cNvPr id="352" name="Google Shape;352;p60"/>
          <p:cNvSpPr/>
          <p:nvPr/>
        </p:nvSpPr>
        <p:spPr>
          <a:xfrm>
            <a:off x="-54800" y="-29400"/>
            <a:ext cx="9252600" cy="5204700"/>
          </a:xfrm>
          <a:prstGeom prst="rect">
            <a:avLst/>
          </a:prstGeom>
          <a:solidFill>
            <a:srgbClr val="22222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0"/>
          <p:cNvSpPr/>
          <p:nvPr/>
        </p:nvSpPr>
        <p:spPr>
          <a:xfrm>
            <a:off x="594360" y="168970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354" name="Google Shape;354;p60"/>
          <p:cNvSpPr txBox="1">
            <a:spLocks noGrp="1"/>
          </p:cNvSpPr>
          <p:nvPr>
            <p:ph type="title"/>
          </p:nvPr>
        </p:nvSpPr>
        <p:spPr>
          <a:xfrm>
            <a:off x="457200" y="1777050"/>
            <a:ext cx="7551900" cy="62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355" name="Google Shape;355;p60"/>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356" name="Google Shape;356;p60"/>
          <p:cNvSpPr txBox="1">
            <a:spLocks noGrp="1"/>
          </p:cNvSpPr>
          <p:nvPr>
            <p:ph type="subTitle" idx="2"/>
          </p:nvPr>
        </p:nvSpPr>
        <p:spPr>
          <a:xfrm>
            <a:off x="504300" y="240269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pic>
        <p:nvPicPr>
          <p:cNvPr id="357" name="Google Shape;357;p60"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358"/>
        <p:cNvGrpSpPr/>
        <p:nvPr/>
      </p:nvGrpSpPr>
      <p:grpSpPr>
        <a:xfrm>
          <a:off x="0" y="0"/>
          <a:ext cx="0" cy="0"/>
          <a:chOff x="0" y="0"/>
          <a:chExt cx="0" cy="0"/>
        </a:xfrm>
      </p:grpSpPr>
      <p:sp>
        <p:nvSpPr>
          <p:cNvPr id="359" name="Google Shape;359;p61"/>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61"/>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361"/>
        <p:cNvGrpSpPr/>
        <p:nvPr/>
      </p:nvGrpSpPr>
      <p:grpSpPr>
        <a:xfrm>
          <a:off x="0" y="0"/>
          <a:ext cx="0" cy="0"/>
          <a:chOff x="0" y="0"/>
          <a:chExt cx="0" cy="0"/>
        </a:xfrm>
      </p:grpSpPr>
      <p:sp>
        <p:nvSpPr>
          <p:cNvPr id="362" name="Google Shape;362;p6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363" name="Google Shape;363;p62"/>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364" name="Google Shape;364;p6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365" name="Google Shape;365;p6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366" name="Google Shape;366;p6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367"/>
        <p:cNvGrpSpPr/>
        <p:nvPr/>
      </p:nvGrpSpPr>
      <p:grpSpPr>
        <a:xfrm>
          <a:off x="0" y="0"/>
          <a:ext cx="0" cy="0"/>
          <a:chOff x="0" y="0"/>
          <a:chExt cx="0" cy="0"/>
        </a:xfrm>
      </p:grpSpPr>
      <p:sp>
        <p:nvSpPr>
          <p:cNvPr id="368" name="Google Shape;368;p6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369" name="Google Shape;369;p63"/>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370" name="Google Shape;370;p6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371" name="Google Shape;371;p6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 Title + Subtitle">
  <p:cSld name="CUSTOM_1_1_1">
    <p:spTree>
      <p:nvGrpSpPr>
        <p:cNvPr id="1" name="Shape 372"/>
        <p:cNvGrpSpPr/>
        <p:nvPr/>
      </p:nvGrpSpPr>
      <p:grpSpPr>
        <a:xfrm>
          <a:off x="0" y="0"/>
          <a:ext cx="0" cy="0"/>
          <a:chOff x="0" y="0"/>
          <a:chExt cx="0" cy="0"/>
        </a:xfrm>
      </p:grpSpPr>
      <p:sp>
        <p:nvSpPr>
          <p:cNvPr id="373" name="Google Shape;373;p64"/>
          <p:cNvSpPr txBox="1">
            <a:spLocks noGrp="1"/>
          </p:cNvSpPr>
          <p:nvPr>
            <p:ph type="body" idx="1"/>
          </p:nvPr>
        </p:nvSpPr>
        <p:spPr>
          <a:xfrm>
            <a:off x="457200" y="1280725"/>
            <a:ext cx="8229600" cy="280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374" name="Google Shape;374;p64"/>
          <p:cNvSpPr txBox="1">
            <a:spLocks noGrp="1"/>
          </p:cNvSpPr>
          <p:nvPr>
            <p:ph type="title"/>
          </p:nvPr>
        </p:nvSpPr>
        <p:spPr>
          <a:xfrm>
            <a:off x="457200" y="304800"/>
            <a:ext cx="8520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375" name="Google Shape;375;p64"/>
          <p:cNvSpPr txBox="1">
            <a:spLocks noGrp="1"/>
          </p:cNvSpPr>
          <p:nvPr>
            <p:ph type="subTitle" idx="2"/>
          </p:nvPr>
        </p:nvSpPr>
        <p:spPr>
          <a:xfrm>
            <a:off x="457200" y="582550"/>
            <a:ext cx="83055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a:endParaRPr/>
          </a:p>
        </p:txBody>
      </p:sp>
      <p:sp>
        <p:nvSpPr>
          <p:cNvPr id="376" name="Google Shape;376;p64"/>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377" name="Google Shape;377;p64"/>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378" name="Google Shape;378;p6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 Blank">
  <p:cSld name="CUSTOM_8_1">
    <p:spTree>
      <p:nvGrpSpPr>
        <p:cNvPr id="1" name="Shape 379"/>
        <p:cNvGrpSpPr/>
        <p:nvPr/>
      </p:nvGrpSpPr>
      <p:grpSpPr>
        <a:xfrm>
          <a:off x="0" y="0"/>
          <a:ext cx="0" cy="0"/>
          <a:chOff x="0" y="0"/>
          <a:chExt cx="0" cy="0"/>
        </a:xfrm>
      </p:grpSpPr>
      <p:sp>
        <p:nvSpPr>
          <p:cNvPr id="380" name="Google Shape;380;p6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381" name="Google Shape;381;p6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 Quote ">
  <p:cSld name="CUSTOM_4">
    <p:spTree>
      <p:nvGrpSpPr>
        <p:cNvPr id="1" name="Shape 382"/>
        <p:cNvGrpSpPr/>
        <p:nvPr/>
      </p:nvGrpSpPr>
      <p:grpSpPr>
        <a:xfrm>
          <a:off x="0" y="0"/>
          <a:ext cx="0" cy="0"/>
          <a:chOff x="0" y="0"/>
          <a:chExt cx="0" cy="0"/>
        </a:xfrm>
      </p:grpSpPr>
      <p:cxnSp>
        <p:nvCxnSpPr>
          <p:cNvPr id="383" name="Google Shape;383;p66"/>
          <p:cNvCxnSpPr/>
          <p:nvPr/>
        </p:nvCxnSpPr>
        <p:spPr>
          <a:xfrm>
            <a:off x="1399725" y="1762588"/>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384" name="Google Shape;384;p66"/>
          <p:cNvCxnSpPr/>
          <p:nvPr/>
        </p:nvCxnSpPr>
        <p:spPr>
          <a:xfrm>
            <a:off x="4913975" y="1762588"/>
            <a:ext cx="2638200" cy="0"/>
          </a:xfrm>
          <a:prstGeom prst="straightConnector1">
            <a:avLst/>
          </a:prstGeom>
          <a:noFill/>
          <a:ln w="9525" cap="flat" cmpd="sng">
            <a:solidFill>
              <a:srgbClr val="E41A23"/>
            </a:solidFill>
            <a:prstDash val="solid"/>
            <a:round/>
            <a:headEnd type="none" w="med" len="med"/>
            <a:tailEnd type="none" w="med" len="med"/>
          </a:ln>
        </p:spPr>
      </p:cxnSp>
      <p:sp>
        <p:nvSpPr>
          <p:cNvPr id="385" name="Google Shape;385;p66"/>
          <p:cNvSpPr txBox="1"/>
          <p:nvPr/>
        </p:nvSpPr>
        <p:spPr>
          <a:xfrm>
            <a:off x="4057900" y="1301188"/>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386" name="Google Shape;386;p66"/>
          <p:cNvSpPr txBox="1">
            <a:spLocks noGrp="1"/>
          </p:cNvSpPr>
          <p:nvPr>
            <p:ph type="title"/>
          </p:nvPr>
        </p:nvSpPr>
        <p:spPr>
          <a:xfrm>
            <a:off x="1403050" y="2027913"/>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387" name="Google Shape;387;p66"/>
          <p:cNvSpPr txBox="1">
            <a:spLocks noGrp="1"/>
          </p:cNvSpPr>
          <p:nvPr>
            <p:ph type="subTitle" idx="1"/>
          </p:nvPr>
        </p:nvSpPr>
        <p:spPr>
          <a:xfrm>
            <a:off x="2249725" y="3285818"/>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chemeClr val="dk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endParaRPr/>
          </a:p>
        </p:txBody>
      </p:sp>
      <p:sp>
        <p:nvSpPr>
          <p:cNvPr id="388" name="Google Shape;388;p6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389" name="Google Shape;389;p6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 Quote  + Headshot">
  <p:cSld name="CUSTOM_4_2">
    <p:spTree>
      <p:nvGrpSpPr>
        <p:cNvPr id="1" name="Shape 390"/>
        <p:cNvGrpSpPr/>
        <p:nvPr/>
      </p:nvGrpSpPr>
      <p:grpSpPr>
        <a:xfrm>
          <a:off x="0" y="0"/>
          <a:ext cx="0" cy="0"/>
          <a:chOff x="0" y="0"/>
          <a:chExt cx="0" cy="0"/>
        </a:xfrm>
      </p:grpSpPr>
      <p:sp>
        <p:nvSpPr>
          <p:cNvPr id="391" name="Google Shape;391;p67"/>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67"/>
          <p:cNvSpPr txBox="1">
            <a:spLocks noGrp="1"/>
          </p:cNvSpPr>
          <p:nvPr>
            <p:ph type="subTitle" idx="1"/>
          </p:nvPr>
        </p:nvSpPr>
        <p:spPr>
          <a:xfrm>
            <a:off x="2249725" y="3220006"/>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sz="1100">
                <a:solidFill>
                  <a:srgbClr val="E51B24"/>
                </a:solidFill>
              </a:defRPr>
            </a:lvl2pPr>
            <a:lvl3pPr lvl="2" algn="ctr" rtl="0">
              <a:spcBef>
                <a:spcPts val="1600"/>
              </a:spcBef>
              <a:spcAft>
                <a:spcPts val="0"/>
              </a:spcAft>
              <a:buNone/>
              <a:defRPr sz="1100">
                <a:solidFill>
                  <a:srgbClr val="E51B24"/>
                </a:solidFill>
              </a:defRPr>
            </a:lvl3pPr>
            <a:lvl4pPr lvl="3" algn="ctr" rtl="0">
              <a:spcBef>
                <a:spcPts val="1600"/>
              </a:spcBef>
              <a:spcAft>
                <a:spcPts val="0"/>
              </a:spcAft>
              <a:buNone/>
              <a:defRPr sz="1100">
                <a:solidFill>
                  <a:srgbClr val="E51B24"/>
                </a:solidFill>
              </a:defRPr>
            </a:lvl4pPr>
            <a:lvl5pPr lvl="4" algn="ctr" rtl="0">
              <a:spcBef>
                <a:spcPts val="1600"/>
              </a:spcBef>
              <a:spcAft>
                <a:spcPts val="0"/>
              </a:spcAft>
              <a:buNone/>
              <a:defRPr sz="1100">
                <a:solidFill>
                  <a:srgbClr val="E51B24"/>
                </a:solidFill>
              </a:defRPr>
            </a:lvl5pPr>
            <a:lvl6pPr lvl="5" algn="ctr" rtl="0">
              <a:spcBef>
                <a:spcPts val="1600"/>
              </a:spcBef>
              <a:spcAft>
                <a:spcPts val="0"/>
              </a:spcAft>
              <a:buNone/>
              <a:defRPr sz="1100">
                <a:solidFill>
                  <a:srgbClr val="E51B24"/>
                </a:solidFill>
              </a:defRPr>
            </a:lvl6pPr>
            <a:lvl7pPr lvl="6" algn="ctr" rtl="0">
              <a:spcBef>
                <a:spcPts val="1600"/>
              </a:spcBef>
              <a:spcAft>
                <a:spcPts val="0"/>
              </a:spcAft>
              <a:buNone/>
              <a:defRPr sz="1100">
                <a:solidFill>
                  <a:srgbClr val="E51B24"/>
                </a:solidFill>
              </a:defRPr>
            </a:lvl7pPr>
            <a:lvl8pPr lvl="7" algn="ctr" rtl="0">
              <a:spcBef>
                <a:spcPts val="1600"/>
              </a:spcBef>
              <a:spcAft>
                <a:spcPts val="0"/>
              </a:spcAft>
              <a:buNone/>
              <a:defRPr sz="1100">
                <a:solidFill>
                  <a:srgbClr val="E51B24"/>
                </a:solidFill>
              </a:defRPr>
            </a:lvl8pPr>
            <a:lvl9pPr lvl="8" algn="ctr" rtl="0">
              <a:spcBef>
                <a:spcPts val="1600"/>
              </a:spcBef>
              <a:spcAft>
                <a:spcPts val="1600"/>
              </a:spcAft>
              <a:buNone/>
              <a:defRPr sz="1100">
                <a:solidFill>
                  <a:srgbClr val="E51B24"/>
                </a:solidFill>
              </a:defRPr>
            </a:lvl9pPr>
          </a:lstStyle>
          <a:p>
            <a:endParaRPr/>
          </a:p>
        </p:txBody>
      </p:sp>
      <p:sp>
        <p:nvSpPr>
          <p:cNvPr id="393" name="Google Shape;393;p67"/>
          <p:cNvSpPr/>
          <p:nvPr/>
        </p:nvSpPr>
        <p:spPr>
          <a:xfrm>
            <a:off x="4047013" y="1247650"/>
            <a:ext cx="881100" cy="881100"/>
          </a:xfrm>
          <a:prstGeom prst="ellipse">
            <a:avLst/>
          </a:prstGeom>
          <a:solidFill>
            <a:srgbClr val="EFEFE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394" name="Google Shape;394;p67"/>
          <p:cNvCxnSpPr/>
          <p:nvPr/>
        </p:nvCxnSpPr>
        <p:spPr>
          <a:xfrm>
            <a:off x="1399725" y="1762588"/>
            <a:ext cx="2472000" cy="0"/>
          </a:xfrm>
          <a:prstGeom prst="straightConnector1">
            <a:avLst/>
          </a:prstGeom>
          <a:noFill/>
          <a:ln w="9525" cap="flat" cmpd="sng">
            <a:solidFill>
              <a:srgbClr val="E41A23"/>
            </a:solidFill>
            <a:prstDash val="solid"/>
            <a:round/>
            <a:headEnd type="none" w="med" len="med"/>
            <a:tailEnd type="none" w="med" len="med"/>
          </a:ln>
        </p:spPr>
      </p:cxnSp>
      <p:cxnSp>
        <p:nvCxnSpPr>
          <p:cNvPr id="395" name="Google Shape;395;p67"/>
          <p:cNvCxnSpPr/>
          <p:nvPr/>
        </p:nvCxnSpPr>
        <p:spPr>
          <a:xfrm>
            <a:off x="5103425" y="1762588"/>
            <a:ext cx="2472000" cy="0"/>
          </a:xfrm>
          <a:prstGeom prst="straightConnector1">
            <a:avLst/>
          </a:prstGeom>
          <a:noFill/>
          <a:ln w="9525" cap="flat" cmpd="sng">
            <a:solidFill>
              <a:srgbClr val="E41A23"/>
            </a:solidFill>
            <a:prstDash val="solid"/>
            <a:round/>
            <a:headEnd type="none" w="med" len="med"/>
            <a:tailEnd type="none" w="med" len="med"/>
          </a:ln>
        </p:spPr>
      </p:cxnSp>
      <p:sp>
        <p:nvSpPr>
          <p:cNvPr id="396" name="Google Shape;396;p6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 Quote - No Attribution">
  <p:cSld name="CUSTOM_4_1">
    <p:spTree>
      <p:nvGrpSpPr>
        <p:cNvPr id="1" name="Shape 397"/>
        <p:cNvGrpSpPr/>
        <p:nvPr/>
      </p:nvGrpSpPr>
      <p:grpSpPr>
        <a:xfrm>
          <a:off x="0" y="0"/>
          <a:ext cx="0" cy="0"/>
          <a:chOff x="0" y="0"/>
          <a:chExt cx="0" cy="0"/>
        </a:xfrm>
      </p:grpSpPr>
      <p:cxnSp>
        <p:nvCxnSpPr>
          <p:cNvPr id="398" name="Google Shape;398;p68"/>
          <p:cNvCxnSpPr/>
          <p:nvPr/>
        </p:nvCxnSpPr>
        <p:spPr>
          <a:xfrm>
            <a:off x="1678950" y="1863425"/>
            <a:ext cx="5786100" cy="0"/>
          </a:xfrm>
          <a:prstGeom prst="straightConnector1">
            <a:avLst/>
          </a:prstGeom>
          <a:noFill/>
          <a:ln w="9525" cap="flat" cmpd="sng">
            <a:solidFill>
              <a:srgbClr val="E41A23"/>
            </a:solidFill>
            <a:prstDash val="solid"/>
            <a:round/>
            <a:headEnd type="none" w="med" len="med"/>
            <a:tailEnd type="none" w="med" len="med"/>
          </a:ln>
        </p:spPr>
      </p:cxnSp>
      <p:sp>
        <p:nvSpPr>
          <p:cNvPr id="399" name="Google Shape;399;p68"/>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400" name="Google Shape;400;p6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01" name="Google Shape;401;p6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 Horizontal Color Block Black">
  <p:cSld name="CUSTOM_6_1_1_1_1_1">
    <p:spTree>
      <p:nvGrpSpPr>
        <p:cNvPr id="1" name="Shape 402"/>
        <p:cNvGrpSpPr/>
        <p:nvPr/>
      </p:nvGrpSpPr>
      <p:grpSpPr>
        <a:xfrm>
          <a:off x="0" y="0"/>
          <a:ext cx="0" cy="0"/>
          <a:chOff x="0" y="0"/>
          <a:chExt cx="0" cy="0"/>
        </a:xfrm>
      </p:grpSpPr>
      <p:sp>
        <p:nvSpPr>
          <p:cNvPr id="403" name="Google Shape;403;p69"/>
          <p:cNvSpPr/>
          <p:nvPr/>
        </p:nvSpPr>
        <p:spPr>
          <a:xfrm>
            <a:off x="0" y="2540700"/>
            <a:ext cx="9144000" cy="260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9"/>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6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6" name="Google Shape;406;p6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407" name="Google Shape;407;p69"/>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pic>
        <p:nvPicPr>
          <p:cNvPr id="408" name="Google Shape;408;p69"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409" name="Google Shape;409;p6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 Horizontal Color Block Red">
  <p:cSld name="CUSTOM_6_1_1_1_1_1_1">
    <p:spTree>
      <p:nvGrpSpPr>
        <p:cNvPr id="1" name="Shape 410"/>
        <p:cNvGrpSpPr/>
        <p:nvPr/>
      </p:nvGrpSpPr>
      <p:grpSpPr>
        <a:xfrm>
          <a:off x="0" y="0"/>
          <a:ext cx="0" cy="0"/>
          <a:chOff x="0" y="0"/>
          <a:chExt cx="0" cy="0"/>
        </a:xfrm>
      </p:grpSpPr>
      <p:sp>
        <p:nvSpPr>
          <p:cNvPr id="411" name="Google Shape;411;p70"/>
          <p:cNvSpPr/>
          <p:nvPr/>
        </p:nvSpPr>
        <p:spPr>
          <a:xfrm>
            <a:off x="0" y="2540700"/>
            <a:ext cx="9144000" cy="26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0"/>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7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14" name="Google Shape;414;p70"/>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415" name="Google Shape;415;p70"/>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pic>
        <p:nvPicPr>
          <p:cNvPr id="416" name="Google Shape;416;p70"/>
          <p:cNvPicPr preferRelativeResize="0"/>
          <p:nvPr/>
        </p:nvPicPr>
        <p:blipFill>
          <a:blip r:embed="rId2">
            <a:alphaModFix/>
          </a:blip>
          <a:stretch>
            <a:fillRect/>
          </a:stretch>
        </p:blipFill>
        <p:spPr>
          <a:xfrm>
            <a:off x="8238375" y="4569125"/>
            <a:ext cx="580801" cy="580801"/>
          </a:xfrm>
          <a:prstGeom prst="rect">
            <a:avLst/>
          </a:prstGeom>
          <a:noFill/>
          <a:ln>
            <a:noFill/>
          </a:ln>
        </p:spPr>
      </p:pic>
      <p:sp>
        <p:nvSpPr>
          <p:cNvPr id="417" name="Google Shape;417;p7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 Solo Activity + Timer">
  <p:cSld name="TITLE_AND_BODY_1_2_2_2">
    <p:spTree>
      <p:nvGrpSpPr>
        <p:cNvPr id="1" name="Shape 418"/>
        <p:cNvGrpSpPr/>
        <p:nvPr/>
      </p:nvGrpSpPr>
      <p:grpSpPr>
        <a:xfrm>
          <a:off x="0" y="0"/>
          <a:ext cx="0" cy="0"/>
          <a:chOff x="0" y="0"/>
          <a:chExt cx="0" cy="0"/>
        </a:xfrm>
      </p:grpSpPr>
      <p:sp>
        <p:nvSpPr>
          <p:cNvPr id="419" name="Google Shape;419;p71"/>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1"/>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421" name="Google Shape;421;p7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22" name="Google Shape;422;p71"/>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423" name="Google Shape;423;p71"/>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424" name="Google Shape;424;p71"/>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425" name="Google Shape;425;p7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426" name="Google Shape;426;p7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27" name="Google Shape;427;p71"/>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28" name="Google Shape;428;p71"/>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 Solo Activity">
  <p:cSld name="TITLE_AND_BODY_1_2_2_2_2">
    <p:spTree>
      <p:nvGrpSpPr>
        <p:cNvPr id="1" name="Shape 429"/>
        <p:cNvGrpSpPr/>
        <p:nvPr/>
      </p:nvGrpSpPr>
      <p:grpSpPr>
        <a:xfrm>
          <a:off x="0" y="0"/>
          <a:ext cx="0" cy="0"/>
          <a:chOff x="0" y="0"/>
          <a:chExt cx="0" cy="0"/>
        </a:xfrm>
      </p:grpSpPr>
      <p:sp>
        <p:nvSpPr>
          <p:cNvPr id="430" name="Google Shape;430;p72"/>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72"/>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432" name="Google Shape;432;p72"/>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433" name="Google Shape;433;p7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34" name="Google Shape;434;p72"/>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435" name="Google Shape;435;p72"/>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436" name="Google Shape;436;p7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37" name="Google Shape;437;p72"/>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8. Pairs Exercise + Timer">
  <p:cSld name="TITLE_AND_BODY_1_2_2_2_1">
    <p:spTree>
      <p:nvGrpSpPr>
        <p:cNvPr id="1" name="Shape 438"/>
        <p:cNvGrpSpPr/>
        <p:nvPr/>
      </p:nvGrpSpPr>
      <p:grpSpPr>
        <a:xfrm>
          <a:off x="0" y="0"/>
          <a:ext cx="0" cy="0"/>
          <a:chOff x="0" y="0"/>
          <a:chExt cx="0" cy="0"/>
        </a:xfrm>
      </p:grpSpPr>
      <p:sp>
        <p:nvSpPr>
          <p:cNvPr id="439" name="Google Shape;439;p73"/>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3"/>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441" name="Google Shape;441;p73"/>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442" name="Google Shape;442;p73"/>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443" name="Google Shape;443;p73"/>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444" name="Google Shape;444;p7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445" name="Google Shape;445;p7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46" name="Google Shape;446;p73"/>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47" name="Google Shape;447;p7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8. Pairs Exercise">
  <p:cSld name="TITLE_AND_BODY_1_2_2_2_1_2">
    <p:spTree>
      <p:nvGrpSpPr>
        <p:cNvPr id="1" name="Shape 448"/>
        <p:cNvGrpSpPr/>
        <p:nvPr/>
      </p:nvGrpSpPr>
      <p:grpSpPr>
        <a:xfrm>
          <a:off x="0" y="0"/>
          <a:ext cx="0" cy="0"/>
          <a:chOff x="0" y="0"/>
          <a:chExt cx="0" cy="0"/>
        </a:xfrm>
      </p:grpSpPr>
      <p:sp>
        <p:nvSpPr>
          <p:cNvPr id="449" name="Google Shape;449;p74"/>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451" name="Google Shape;451;p7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452" name="Google Shape;452;p7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453" name="Google Shape;453;p74"/>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454" name="Google Shape;454;p7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55" name="Google Shape;455;p7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9. Group Exercise + Timer">
  <p:cSld name="TITLE_AND_BODY_1_2_2_2_1_1">
    <p:spTree>
      <p:nvGrpSpPr>
        <p:cNvPr id="1" name="Shape 456"/>
        <p:cNvGrpSpPr/>
        <p:nvPr/>
      </p:nvGrpSpPr>
      <p:grpSpPr>
        <a:xfrm>
          <a:off x="0" y="0"/>
          <a:ext cx="0" cy="0"/>
          <a:chOff x="0" y="0"/>
          <a:chExt cx="0" cy="0"/>
        </a:xfrm>
      </p:grpSpPr>
      <p:sp>
        <p:nvSpPr>
          <p:cNvPr id="457" name="Google Shape;457;p75"/>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5"/>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59" name="Google Shape;459;p75"/>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460" name="Google Shape;460;p75"/>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461" name="Google Shape;461;p75"/>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462" name="Google Shape;462;p75"/>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solidFill>
                  <a:srgbClr val="FFFFFF"/>
                </a:solidFill>
              </a:defRPr>
            </a:lvl2pPr>
            <a:lvl3pPr lvl="2" algn="r" rtl="0">
              <a:spcBef>
                <a:spcPts val="1600"/>
              </a:spcBef>
              <a:spcAft>
                <a:spcPts val="0"/>
              </a:spcAft>
              <a:buNone/>
              <a:defRPr sz="1000" b="1">
                <a:solidFill>
                  <a:srgbClr val="FFFFFF"/>
                </a:solidFill>
              </a:defRPr>
            </a:lvl3pPr>
            <a:lvl4pPr lvl="3" algn="r" rtl="0">
              <a:spcBef>
                <a:spcPts val="1600"/>
              </a:spcBef>
              <a:spcAft>
                <a:spcPts val="0"/>
              </a:spcAft>
              <a:buNone/>
              <a:defRPr sz="1000" b="1">
                <a:solidFill>
                  <a:srgbClr val="FFFFFF"/>
                </a:solidFill>
              </a:defRPr>
            </a:lvl4pPr>
            <a:lvl5pPr lvl="4" algn="r" rtl="0">
              <a:spcBef>
                <a:spcPts val="1600"/>
              </a:spcBef>
              <a:spcAft>
                <a:spcPts val="0"/>
              </a:spcAft>
              <a:buNone/>
              <a:defRPr sz="1000" b="1">
                <a:solidFill>
                  <a:srgbClr val="FFFFFF"/>
                </a:solidFill>
              </a:defRPr>
            </a:lvl5pPr>
            <a:lvl6pPr lvl="5" algn="r" rtl="0">
              <a:spcBef>
                <a:spcPts val="1600"/>
              </a:spcBef>
              <a:spcAft>
                <a:spcPts val="0"/>
              </a:spcAft>
              <a:buNone/>
              <a:defRPr sz="1000" b="1">
                <a:solidFill>
                  <a:srgbClr val="FFFFFF"/>
                </a:solidFill>
              </a:defRPr>
            </a:lvl6pPr>
            <a:lvl7pPr lvl="6" algn="r" rtl="0">
              <a:spcBef>
                <a:spcPts val="1600"/>
              </a:spcBef>
              <a:spcAft>
                <a:spcPts val="0"/>
              </a:spcAft>
              <a:buNone/>
              <a:defRPr sz="1000" b="1">
                <a:solidFill>
                  <a:srgbClr val="FFFFFF"/>
                </a:solidFill>
              </a:defRPr>
            </a:lvl7pPr>
            <a:lvl8pPr lvl="7" algn="r" rtl="0">
              <a:spcBef>
                <a:spcPts val="1600"/>
              </a:spcBef>
              <a:spcAft>
                <a:spcPts val="0"/>
              </a:spcAft>
              <a:buNone/>
              <a:defRPr sz="1000" b="1">
                <a:solidFill>
                  <a:srgbClr val="FFFFFF"/>
                </a:solidFill>
              </a:defRPr>
            </a:lvl8pPr>
            <a:lvl9pPr lvl="8" algn="r" rtl="0">
              <a:spcBef>
                <a:spcPts val="1600"/>
              </a:spcBef>
              <a:spcAft>
                <a:spcPts val="1600"/>
              </a:spcAft>
              <a:buNone/>
              <a:defRPr sz="1000" b="1">
                <a:solidFill>
                  <a:srgbClr val="FFFFFF"/>
                </a:solidFill>
              </a:defRPr>
            </a:lvl9pPr>
          </a:lstStyle>
          <a:p>
            <a:endParaRPr/>
          </a:p>
        </p:txBody>
      </p:sp>
      <p:pic>
        <p:nvPicPr>
          <p:cNvPr id="463" name="Google Shape;463;p7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64" name="Google Shape;464;p75"/>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65" name="Google Shape;465;p7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9. Group Exercise">
  <p:cSld name="TITLE_AND_BODY_1_2_2_2_1_1_4">
    <p:spTree>
      <p:nvGrpSpPr>
        <p:cNvPr id="1" name="Shape 466"/>
        <p:cNvGrpSpPr/>
        <p:nvPr/>
      </p:nvGrpSpPr>
      <p:grpSpPr>
        <a:xfrm>
          <a:off x="0" y="0"/>
          <a:ext cx="0" cy="0"/>
          <a:chOff x="0" y="0"/>
          <a:chExt cx="0" cy="0"/>
        </a:xfrm>
      </p:grpSpPr>
      <p:sp>
        <p:nvSpPr>
          <p:cNvPr id="467" name="Google Shape;467;p76"/>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6"/>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69" name="Google Shape;469;p76"/>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470" name="Google Shape;470;p76"/>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471" name="Google Shape;471;p76"/>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472" name="Google Shape;472;p7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73" name="Google Shape;473;p7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0. Discussion Prompt + Timer">
  <p:cSld name="TITLE_AND_BODY_1_2_2_2_1_1_1_1_1">
    <p:spTree>
      <p:nvGrpSpPr>
        <p:cNvPr id="1" name="Shape 474"/>
        <p:cNvGrpSpPr/>
        <p:nvPr/>
      </p:nvGrpSpPr>
      <p:grpSpPr>
        <a:xfrm>
          <a:off x="0" y="0"/>
          <a:ext cx="0" cy="0"/>
          <a:chOff x="0" y="0"/>
          <a:chExt cx="0" cy="0"/>
        </a:xfrm>
      </p:grpSpPr>
      <p:sp>
        <p:nvSpPr>
          <p:cNvPr id="475" name="Google Shape;475;p77"/>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77" name="Google Shape;477;p7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478" name="Google Shape;478;p7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479" name="Google Shape;479;p77"/>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480" name="Google Shape;480;p77"/>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481" name="Google Shape;481;p7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482" name="Google Shape;482;p77"/>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83" name="Google Shape;483;p7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_1">
    <p:spTree>
      <p:nvGrpSpPr>
        <p:cNvPr id="1" name="Shape 484"/>
        <p:cNvGrpSpPr/>
        <p:nvPr/>
      </p:nvGrpSpPr>
      <p:grpSpPr>
        <a:xfrm>
          <a:off x="0" y="0"/>
          <a:ext cx="0" cy="0"/>
          <a:chOff x="0" y="0"/>
          <a:chExt cx="0" cy="0"/>
        </a:xfrm>
      </p:grpSpPr>
      <p:sp>
        <p:nvSpPr>
          <p:cNvPr id="485" name="Google Shape;485;p78"/>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87" name="Google Shape;487;p7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488" name="Google Shape;488;p7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489" name="Google Shape;489;p78"/>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490" name="Google Shape;490;p7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491" name="Google Shape;491;p7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9. Guided Walk-Through + Timer">
  <p:cSld name="TITLE_AND_BODY_1_2_2_2_1_1_1_1_2">
    <p:spTree>
      <p:nvGrpSpPr>
        <p:cNvPr id="1" name="Shape 492"/>
        <p:cNvGrpSpPr/>
        <p:nvPr/>
      </p:nvGrpSpPr>
      <p:grpSpPr>
        <a:xfrm>
          <a:off x="0" y="0"/>
          <a:ext cx="0" cy="0"/>
          <a:chOff x="0" y="0"/>
          <a:chExt cx="0" cy="0"/>
        </a:xfrm>
      </p:grpSpPr>
      <p:sp>
        <p:nvSpPr>
          <p:cNvPr id="493" name="Google Shape;493;p79"/>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9"/>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495" name="Google Shape;495;p79"/>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96" name="Google Shape;496;p79"/>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497" name="Google Shape;497;p7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498" name="Google Shape;498;p79"/>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499" name="Google Shape;499;p79"/>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500" name="Google Shape;500;p79"/>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
        <p:nvSpPr>
          <p:cNvPr id="501" name="Google Shape;501;p79"/>
          <p:cNvSpPr txBox="1">
            <a:spLocks noGrp="1"/>
          </p:cNvSpPr>
          <p:nvPr>
            <p:ph type="subTitle" idx="4"/>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502" name="Google Shape;502;p79"/>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_2_1">
    <p:spTree>
      <p:nvGrpSpPr>
        <p:cNvPr id="1" name="Shape 503"/>
        <p:cNvGrpSpPr/>
        <p:nvPr/>
      </p:nvGrpSpPr>
      <p:grpSpPr>
        <a:xfrm>
          <a:off x="0" y="0"/>
          <a:ext cx="0" cy="0"/>
          <a:chOff x="0" y="0"/>
          <a:chExt cx="0" cy="0"/>
        </a:xfrm>
      </p:grpSpPr>
      <p:sp>
        <p:nvSpPr>
          <p:cNvPr id="504" name="Google Shape;504;p80"/>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0"/>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506" name="Google Shape;506;p8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507" name="Google Shape;507;p80"/>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508" name="Google Shape;508;p8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509" name="Google Shape;509;p80"/>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510" name="Google Shape;510;p8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511" name="Google Shape;511;p80"/>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1. Example or case study">
  <p:cSld name="BLANK_2">
    <p:spTree>
      <p:nvGrpSpPr>
        <p:cNvPr id="1" name="Shape 512"/>
        <p:cNvGrpSpPr/>
        <p:nvPr/>
      </p:nvGrpSpPr>
      <p:grpSpPr>
        <a:xfrm>
          <a:off x="0" y="0"/>
          <a:ext cx="0" cy="0"/>
          <a:chOff x="0" y="0"/>
          <a:chExt cx="0" cy="0"/>
        </a:xfrm>
      </p:grpSpPr>
      <p:sp>
        <p:nvSpPr>
          <p:cNvPr id="513" name="Google Shape;513;p81"/>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1"/>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15" name="Google Shape;515;p81"/>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516" name="Google Shape;516;p8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517" name="Google Shape;517;p81"/>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518" name="Google Shape;518;p8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pic>
        <p:nvPicPr>
          <p:cNvPr id="519" name="Google Shape;519;p81"/>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520"/>
        <p:cNvGrpSpPr/>
        <p:nvPr/>
      </p:nvGrpSpPr>
      <p:grpSpPr>
        <a:xfrm>
          <a:off x="0" y="0"/>
          <a:ext cx="0" cy="0"/>
          <a:chOff x="0" y="0"/>
          <a:chExt cx="0" cy="0"/>
        </a:xfrm>
      </p:grpSpPr>
      <p:sp>
        <p:nvSpPr>
          <p:cNvPr id="521" name="Google Shape;521;p82"/>
          <p:cNvSpPr txBox="1">
            <a:spLocks noGrp="1"/>
          </p:cNvSpPr>
          <p:nvPr>
            <p:ph type="subTitle" idx="1"/>
          </p:nvPr>
        </p:nvSpPr>
        <p:spPr>
          <a:xfrm>
            <a:off x="7880125" y="401625"/>
            <a:ext cx="917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pic>
        <p:nvPicPr>
          <p:cNvPr id="522" name="Google Shape;522;p82"/>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523" name="Google Shape;523;p82"/>
          <p:cNvSpPr txBox="1">
            <a:spLocks noGrp="1"/>
          </p:cNvSpPr>
          <p:nvPr>
            <p:ph type="title"/>
          </p:nvPr>
        </p:nvSpPr>
        <p:spPr>
          <a:xfrm>
            <a:off x="457200" y="280375"/>
            <a:ext cx="7065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
        <p:nvSpPr>
          <p:cNvPr id="524" name="Google Shape;524;p82"/>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525" name="Google Shape;525;p82"/>
          <p:cNvSpPr txBox="1">
            <a:spLocks noGrp="1"/>
          </p:cNvSpPr>
          <p:nvPr>
            <p:ph type="body" idx="2"/>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304800" rtl="0">
              <a:spcBef>
                <a:spcPts val="1600"/>
              </a:spcBef>
              <a:spcAft>
                <a:spcPts val="0"/>
              </a:spcAft>
              <a:buClr>
                <a:srgbClr val="FFFFFF"/>
              </a:buClr>
              <a:buSzPts val="1200"/>
              <a:buChar char="■"/>
              <a:defRPr>
                <a:solidFill>
                  <a:srgbClr val="FFFFFF"/>
                </a:solidFill>
              </a:defRPr>
            </a:lvl6pPr>
            <a:lvl7pPr marL="3200400" lvl="6" indent="-304800" rtl="0">
              <a:spcBef>
                <a:spcPts val="1600"/>
              </a:spcBef>
              <a:spcAft>
                <a:spcPts val="0"/>
              </a:spcAft>
              <a:buClr>
                <a:srgbClr val="FFFFFF"/>
              </a:buClr>
              <a:buSzPts val="1200"/>
              <a:buChar char="●"/>
              <a:defRPr>
                <a:solidFill>
                  <a:srgbClr val="FFFFFF"/>
                </a:solidFill>
              </a:defRPr>
            </a:lvl7pPr>
            <a:lvl8pPr marL="3657600" lvl="7" indent="-304800" rtl="0">
              <a:spcBef>
                <a:spcPts val="1600"/>
              </a:spcBef>
              <a:spcAft>
                <a:spcPts val="0"/>
              </a:spcAft>
              <a:buClr>
                <a:srgbClr val="FFFFFF"/>
              </a:buClr>
              <a:buSzPts val="1200"/>
              <a:buChar char="○"/>
              <a:defRPr>
                <a:solidFill>
                  <a:srgbClr val="FFFFFF"/>
                </a:solidFill>
              </a:defRPr>
            </a:lvl8pPr>
            <a:lvl9pPr marL="4114800" lvl="8" indent="-304800" rtl="0">
              <a:spcBef>
                <a:spcPts val="1600"/>
              </a:spcBef>
              <a:spcAft>
                <a:spcPts val="1600"/>
              </a:spcAft>
              <a:buClr>
                <a:srgbClr val="FFFFFF"/>
              </a:buClr>
              <a:buSzPts val="1200"/>
              <a:buChar char="■"/>
              <a:defRPr>
                <a:solidFill>
                  <a:srgbClr val="FFFFFF"/>
                </a:solidFill>
              </a:defRPr>
            </a:lvl9pPr>
          </a:lstStyle>
          <a:p>
            <a:endParaRPr/>
          </a:p>
        </p:txBody>
      </p:sp>
      <p:sp>
        <p:nvSpPr>
          <p:cNvPr id="526" name="Google Shape;526;p82"/>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527" name="Google Shape;527;p8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3. Section Summary">
  <p:cSld name="TITLE_AND_BODY_2_1">
    <p:bg>
      <p:bgPr>
        <a:solidFill>
          <a:srgbClr val="FFFFFF"/>
        </a:solidFill>
        <a:effectLst/>
      </p:bgPr>
    </p:bg>
    <p:spTree>
      <p:nvGrpSpPr>
        <p:cNvPr id="1" name="Shape 528"/>
        <p:cNvGrpSpPr/>
        <p:nvPr/>
      </p:nvGrpSpPr>
      <p:grpSpPr>
        <a:xfrm>
          <a:off x="0" y="0"/>
          <a:ext cx="0" cy="0"/>
          <a:chOff x="0" y="0"/>
          <a:chExt cx="0" cy="0"/>
        </a:xfrm>
      </p:grpSpPr>
      <p:sp>
        <p:nvSpPr>
          <p:cNvPr id="529" name="Google Shape;529;p83"/>
          <p:cNvSpPr/>
          <p:nvPr/>
        </p:nvSpPr>
        <p:spPr>
          <a:xfrm>
            <a:off x="-24750" y="-37475"/>
            <a:ext cx="9211200" cy="11832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3"/>
          <p:cNvSpPr/>
          <p:nvPr/>
        </p:nvSpPr>
        <p:spPr>
          <a:xfrm>
            <a:off x="564165" y="510787"/>
            <a:ext cx="302700" cy="567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531" name="Google Shape;531;p83"/>
          <p:cNvSpPr txBox="1">
            <a:spLocks noGrp="1"/>
          </p:cNvSpPr>
          <p:nvPr>
            <p:ph type="title"/>
          </p:nvPr>
        </p:nvSpPr>
        <p:spPr>
          <a:xfrm>
            <a:off x="457200" y="536200"/>
            <a:ext cx="67260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b="1">
                <a:solidFill>
                  <a:schemeClr val="lt1"/>
                </a:solidFill>
              </a:defRPr>
            </a:lvl2pPr>
            <a:lvl3pPr lvl="2" algn="ctr" rtl="0">
              <a:spcBef>
                <a:spcPts val="0"/>
              </a:spcBef>
              <a:spcAft>
                <a:spcPts val="0"/>
              </a:spcAft>
              <a:buClr>
                <a:schemeClr val="lt1"/>
              </a:buClr>
              <a:buSzPts val="2400"/>
              <a:buNone/>
              <a:defRPr sz="2400"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532" name="Google Shape;532;p83"/>
          <p:cNvSpPr txBox="1">
            <a:spLocks noGrp="1"/>
          </p:cNvSpPr>
          <p:nvPr>
            <p:ph type="subTitle" idx="1"/>
          </p:nvPr>
        </p:nvSpPr>
        <p:spPr>
          <a:xfrm>
            <a:off x="457200" y="52718"/>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533" name="Google Shape;533;p83"/>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534" name="Google Shape;534;p8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4. Split-info ">
  <p:cSld name="CUSTOM_12">
    <p:spTree>
      <p:nvGrpSpPr>
        <p:cNvPr id="1" name="Shape 535"/>
        <p:cNvGrpSpPr/>
        <p:nvPr/>
      </p:nvGrpSpPr>
      <p:grpSpPr>
        <a:xfrm>
          <a:off x="0" y="0"/>
          <a:ext cx="0" cy="0"/>
          <a:chOff x="0" y="0"/>
          <a:chExt cx="0" cy="0"/>
        </a:xfrm>
      </p:grpSpPr>
      <p:sp>
        <p:nvSpPr>
          <p:cNvPr id="536" name="Google Shape;536;p84"/>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537" name="Google Shape;537;p84"/>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538" name="Google Shape;538;p84"/>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539" name="Google Shape;539;p84"/>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40" name="Google Shape;540;p84"/>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541" name="Google Shape;541;p84"/>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542" name="Google Shape;542;p84"/>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3" name="Google Shape;543;p84"/>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544" name="Google Shape;544;p84"/>
          <p:cNvSpPr txBox="1">
            <a:spLocks noGrp="1"/>
          </p:cNvSpPr>
          <p:nvPr>
            <p:ph type="body" idx="6"/>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545" name="Google Shape;545;p8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5. Break/Lunch Time">
  <p:cSld name="CUSTOM_6_1_1_1_3">
    <p:spTree>
      <p:nvGrpSpPr>
        <p:cNvPr id="1" name="Shape 546"/>
        <p:cNvGrpSpPr/>
        <p:nvPr/>
      </p:nvGrpSpPr>
      <p:grpSpPr>
        <a:xfrm>
          <a:off x="0" y="0"/>
          <a:ext cx="0" cy="0"/>
          <a:chOff x="0" y="0"/>
          <a:chExt cx="0" cy="0"/>
        </a:xfrm>
      </p:grpSpPr>
      <p:sp>
        <p:nvSpPr>
          <p:cNvPr id="547" name="Google Shape;547;p85"/>
          <p:cNvSpPr/>
          <p:nvPr/>
        </p:nvSpPr>
        <p:spPr>
          <a:xfrm>
            <a:off x="4986225" y="125"/>
            <a:ext cx="4157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5"/>
          <p:cNvSpPr txBox="1">
            <a:spLocks noGrp="1"/>
          </p:cNvSpPr>
          <p:nvPr>
            <p:ph type="title"/>
          </p:nvPr>
        </p:nvSpPr>
        <p:spPr>
          <a:xfrm>
            <a:off x="457200" y="1983900"/>
            <a:ext cx="2790600" cy="117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549" name="Google Shape;549;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550" name="Google Shape;550;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p>
        </p:txBody>
      </p:sp>
      <p:pic>
        <p:nvPicPr>
          <p:cNvPr id="551" name="Google Shape;551;p85"/>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Lesson Overview">
  <p:cSld name="CUSTOM_6_1_1_1_2_1">
    <p:spTree>
      <p:nvGrpSpPr>
        <p:cNvPr id="1" name="Shape 552"/>
        <p:cNvGrpSpPr/>
        <p:nvPr/>
      </p:nvGrpSpPr>
      <p:grpSpPr>
        <a:xfrm>
          <a:off x="0" y="0"/>
          <a:ext cx="0" cy="0"/>
          <a:chOff x="0" y="0"/>
          <a:chExt cx="0" cy="0"/>
        </a:xfrm>
      </p:grpSpPr>
      <p:sp>
        <p:nvSpPr>
          <p:cNvPr id="553" name="Google Shape;553;p86"/>
          <p:cNvSpPr/>
          <p:nvPr/>
        </p:nvSpPr>
        <p:spPr>
          <a:xfrm>
            <a:off x="7791500" y="0"/>
            <a:ext cx="1352400" cy="5727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Proxima Nova"/>
              <a:ea typeface="Proxima Nova"/>
              <a:cs typeface="Proxima Nova"/>
              <a:sym typeface="Proxima Nova"/>
            </a:endParaRPr>
          </a:p>
        </p:txBody>
      </p:sp>
      <p:pic>
        <p:nvPicPr>
          <p:cNvPr id="554" name="Google Shape;554;p8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555" name="Google Shape;555;p86"/>
          <p:cNvSpPr txBox="1">
            <a:spLocks noGrp="1"/>
          </p:cNvSpPr>
          <p:nvPr>
            <p:ph type="title"/>
          </p:nvPr>
        </p:nvSpPr>
        <p:spPr>
          <a:xfrm>
            <a:off x="1457325" y="280378"/>
            <a:ext cx="6644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56" name="Google Shape;556;p86"/>
          <p:cNvSpPr/>
          <p:nvPr/>
        </p:nvSpPr>
        <p:spPr>
          <a:xfrm>
            <a:off x="1564290"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557" name="Google Shape;557;p86"/>
          <p:cNvSpPr/>
          <p:nvPr/>
        </p:nvSpPr>
        <p:spPr>
          <a:xfrm>
            <a:off x="-6750" y="-19022"/>
            <a:ext cx="1095900" cy="5171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rgbClr val="FFFFFF"/>
              </a:solidFill>
            </a:endParaRPr>
          </a:p>
        </p:txBody>
      </p:sp>
      <p:sp>
        <p:nvSpPr>
          <p:cNvPr id="558" name="Google Shape;558;p86"/>
          <p:cNvSpPr txBox="1"/>
          <p:nvPr/>
        </p:nvSpPr>
        <p:spPr>
          <a:xfrm rot="-5400000">
            <a:off x="-1811325" y="2099972"/>
            <a:ext cx="4710000" cy="943500"/>
          </a:xfrm>
          <a:prstGeom prst="rect">
            <a:avLst/>
          </a:prstGeom>
          <a:noFill/>
          <a:ln>
            <a:noFill/>
          </a:ln>
        </p:spPr>
        <p:txBody>
          <a:bodyPr spcFirstLastPara="1" wrap="square" lIns="34275" tIns="34275" rIns="34275" bIns="34275" anchor="ctr" anchorCtr="0">
            <a:noAutofit/>
          </a:bodyPr>
          <a:lstStyle/>
          <a:p>
            <a:pPr marL="0" lvl="0" indent="0" algn="ctr" rtl="0">
              <a:spcBef>
                <a:spcPts val="0"/>
              </a:spcBef>
              <a:spcAft>
                <a:spcPts val="0"/>
              </a:spcAft>
              <a:buNone/>
            </a:pPr>
            <a:r>
              <a:rPr lang="en" sz="3800" b="1">
                <a:solidFill>
                  <a:srgbClr val="FFFFFF"/>
                </a:solidFill>
                <a:latin typeface="Proxima Nova"/>
                <a:ea typeface="Proxima Nova"/>
                <a:cs typeface="Proxima Nova"/>
                <a:sym typeface="Proxima Nova"/>
              </a:rPr>
              <a:t>Module Overview</a:t>
            </a:r>
            <a:endParaRPr sz="3800" b="1">
              <a:solidFill>
                <a:srgbClr val="FFFFFF"/>
              </a:solidFill>
              <a:latin typeface="Proxima Nova"/>
              <a:ea typeface="Proxima Nova"/>
              <a:cs typeface="Proxima Nova"/>
              <a:sym typeface="Proxima Nova"/>
            </a:endParaRPr>
          </a:p>
        </p:txBody>
      </p:sp>
      <p:sp>
        <p:nvSpPr>
          <p:cNvPr id="559" name="Google Shape;559;p8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t>
            </a:r>
            <a:r>
              <a:rPr lang="en">
                <a:solidFill>
                  <a:schemeClr val="dk1"/>
                </a:solidFill>
              </a:rPr>
              <a:t>Assembly</a:t>
            </a:r>
            <a:endParaRPr>
              <a:solidFill>
                <a:schemeClr val="dk1"/>
              </a:solidFill>
            </a:endParaRPr>
          </a:p>
        </p:txBody>
      </p:sp>
      <p:sp>
        <p:nvSpPr>
          <p:cNvPr id="560" name="Google Shape;560;p86"/>
          <p:cNvSpPr txBox="1">
            <a:spLocks noGrp="1"/>
          </p:cNvSpPr>
          <p:nvPr>
            <p:ph type="subTitle" idx="1"/>
          </p:nvPr>
        </p:nvSpPr>
        <p:spPr>
          <a:xfrm>
            <a:off x="7699076" y="121950"/>
            <a:ext cx="9876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b="1"/>
            </a:lvl1pPr>
            <a:lvl2pPr lvl="1" algn="r" rtl="0">
              <a:spcBef>
                <a:spcPts val="1600"/>
              </a:spcBef>
              <a:spcAft>
                <a:spcPts val="0"/>
              </a:spcAft>
              <a:buNone/>
              <a:defRPr sz="1200" b="1"/>
            </a:lvl2pPr>
            <a:lvl3pPr lvl="2" algn="r" rtl="0">
              <a:spcBef>
                <a:spcPts val="1600"/>
              </a:spcBef>
              <a:spcAft>
                <a:spcPts val="0"/>
              </a:spcAft>
              <a:buNone/>
              <a:defRPr sz="1200" b="1"/>
            </a:lvl3pPr>
            <a:lvl4pPr lvl="3" algn="r" rtl="0">
              <a:spcBef>
                <a:spcPts val="1600"/>
              </a:spcBef>
              <a:spcAft>
                <a:spcPts val="0"/>
              </a:spcAft>
              <a:buNone/>
              <a:defRPr sz="1200" b="1"/>
            </a:lvl4pPr>
            <a:lvl5pPr lvl="4" algn="r" rtl="0">
              <a:spcBef>
                <a:spcPts val="1600"/>
              </a:spcBef>
              <a:spcAft>
                <a:spcPts val="0"/>
              </a:spcAft>
              <a:buNone/>
              <a:defRPr sz="1200" b="1"/>
            </a:lvl5pPr>
            <a:lvl6pPr lvl="5" algn="r" rtl="0">
              <a:spcBef>
                <a:spcPts val="1600"/>
              </a:spcBef>
              <a:spcAft>
                <a:spcPts val="0"/>
              </a:spcAft>
              <a:buNone/>
              <a:defRPr sz="1200" b="1"/>
            </a:lvl6pPr>
            <a:lvl7pPr lvl="6" algn="r" rtl="0">
              <a:spcBef>
                <a:spcPts val="1600"/>
              </a:spcBef>
              <a:spcAft>
                <a:spcPts val="0"/>
              </a:spcAft>
              <a:buNone/>
              <a:defRPr sz="1200" b="1"/>
            </a:lvl7pPr>
            <a:lvl8pPr lvl="7" algn="r" rtl="0">
              <a:spcBef>
                <a:spcPts val="1600"/>
              </a:spcBef>
              <a:spcAft>
                <a:spcPts val="0"/>
              </a:spcAft>
              <a:buNone/>
              <a:defRPr sz="1200" b="1"/>
            </a:lvl8pPr>
            <a:lvl9pPr lvl="8" algn="r" rtl="0">
              <a:spcBef>
                <a:spcPts val="1600"/>
              </a:spcBef>
              <a:spcAft>
                <a:spcPts val="1600"/>
              </a:spcAft>
              <a:buNone/>
              <a:defRPr sz="1200" b="1"/>
            </a:lvl9pPr>
          </a:lstStyle>
          <a:p>
            <a:endParaRPr/>
          </a:p>
        </p:txBody>
      </p:sp>
      <p:pic>
        <p:nvPicPr>
          <p:cNvPr id="561" name="Google Shape;561;p86"/>
          <p:cNvPicPr preferRelativeResize="0"/>
          <p:nvPr/>
        </p:nvPicPr>
        <p:blipFill>
          <a:blip r:embed="rId3">
            <a:alphaModFix/>
          </a:blip>
          <a:stretch>
            <a:fillRect/>
          </a:stretch>
        </p:blipFill>
        <p:spPr>
          <a:xfrm>
            <a:off x="8686675" y="89551"/>
            <a:ext cx="393600"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2"/>
        <p:cNvGrpSpPr/>
        <p:nvPr/>
      </p:nvGrpSpPr>
      <p:grpSpPr>
        <a:xfrm>
          <a:off x="0" y="0"/>
          <a:ext cx="0" cy="0"/>
          <a:chOff x="0" y="0"/>
          <a:chExt cx="0" cy="0"/>
        </a:xfrm>
      </p:grpSpPr>
      <p:sp>
        <p:nvSpPr>
          <p:cNvPr id="563" name="Google Shape;563;p87"/>
          <p:cNvSpPr txBox="1">
            <a:spLocks noGrp="1"/>
          </p:cNvSpPr>
          <p:nvPr>
            <p:ph type="title"/>
          </p:nvPr>
        </p:nvSpPr>
        <p:spPr>
          <a:xfrm>
            <a:off x="457200" y="28037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64" name="Google Shape;564;p87"/>
          <p:cNvSpPr/>
          <p:nvPr/>
        </p:nvSpPr>
        <p:spPr>
          <a:xfrm>
            <a:off x="564165" y="223687"/>
            <a:ext cx="302700" cy="56700"/>
          </a:xfrm>
          <a:prstGeom prst="rect">
            <a:avLst/>
          </a:prstGeom>
          <a:solidFill>
            <a:srgbClr val="E51B24"/>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1.pn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image" Target="../media/image14.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3.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457200"/>
            <a:ext cx="8229600" cy="4572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1"/>
              </a:buClr>
              <a:buSzPts val="3200"/>
              <a:buFont typeface="Barlow Condensed"/>
              <a:buNone/>
              <a:defRPr sz="3200" b="1">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2pPr>
            <a:lvl3pPr lvl="2"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3pPr>
            <a:lvl4pPr lvl="3"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4pPr>
            <a:lvl5pPr lvl="4"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5pPr>
            <a:lvl6pPr lvl="5"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6pPr>
            <a:lvl7pPr lvl="6"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7pPr>
            <a:lvl8pPr lvl="7"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8pPr>
            <a:lvl9pPr lvl="8" rt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9pPr>
          </a:lstStyle>
          <a:p>
            <a:endParaRPr/>
          </a:p>
        </p:txBody>
      </p:sp>
      <p:sp>
        <p:nvSpPr>
          <p:cNvPr id="52" name="Google Shape;52;p13"/>
          <p:cNvSpPr txBox="1">
            <a:spLocks noGrp="1"/>
          </p:cNvSpPr>
          <p:nvPr>
            <p:ph type="body" idx="1"/>
          </p:nvPr>
        </p:nvSpPr>
        <p:spPr>
          <a:xfrm>
            <a:off x="457200" y="1600200"/>
            <a:ext cx="8229600" cy="2925900"/>
          </a:xfrm>
          <a:prstGeom prst="rect">
            <a:avLst/>
          </a:prstGeom>
          <a:noFill/>
          <a:ln>
            <a:noFill/>
          </a:ln>
        </p:spPr>
        <p:txBody>
          <a:bodyPr spcFirstLastPara="1" wrap="square" lIns="0" tIns="0" rIns="0" bIns="0" anchor="t" anchorCtr="0">
            <a:noAutofit/>
          </a:bodyPr>
          <a:lstStyle>
            <a:lvl1pPr marL="457200" lvl="0" indent="-273050" rtl="0">
              <a:lnSpc>
                <a:spcPct val="115000"/>
              </a:lnSpc>
              <a:spcBef>
                <a:spcPts val="0"/>
              </a:spcBef>
              <a:spcAft>
                <a:spcPts val="0"/>
              </a:spcAft>
              <a:buClr>
                <a:schemeClr val="dk1"/>
              </a:buClr>
              <a:buSzPts val="700"/>
              <a:buFont typeface="Nunito Sans"/>
              <a:buChar char="⮕"/>
              <a:defRPr sz="1100">
                <a:solidFill>
                  <a:schemeClr val="dk1"/>
                </a:solidFill>
                <a:latin typeface="Nunito Sans"/>
                <a:ea typeface="Nunito Sans"/>
                <a:cs typeface="Nunito Sans"/>
                <a:sym typeface="Nunito Sans"/>
              </a:defRPr>
            </a:lvl1pPr>
            <a:lvl2pPr marL="914400" lvl="1"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2pPr>
            <a:lvl3pPr marL="1371600" lvl="2"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3pPr>
            <a:lvl4pPr marL="1828800" lvl="3"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4pPr>
            <a:lvl5pPr marL="2286000" lvl="4"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5pPr>
            <a:lvl6pPr marL="2743200" lvl="5"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6pPr>
            <a:lvl7pPr marL="3200400" lvl="6"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7pPr>
            <a:lvl8pPr marL="3657600" lvl="7" indent="-298450" rtl="0">
              <a:lnSpc>
                <a:spcPct val="115000"/>
              </a:lnSpc>
              <a:spcBef>
                <a:spcPts val="1000"/>
              </a:spcBef>
              <a:spcAft>
                <a:spcPts val="0"/>
              </a:spcAft>
              <a:buClr>
                <a:schemeClr val="dk1"/>
              </a:buClr>
              <a:buSzPts val="1100"/>
              <a:buFont typeface="Nunito Sans"/>
              <a:buChar char="○"/>
              <a:defRPr sz="1100">
                <a:solidFill>
                  <a:schemeClr val="dk1"/>
                </a:solidFill>
                <a:latin typeface="Nunito Sans"/>
                <a:ea typeface="Nunito Sans"/>
                <a:cs typeface="Nunito Sans"/>
                <a:sym typeface="Nunito Sans"/>
              </a:defRPr>
            </a:lvl8pPr>
            <a:lvl9pPr marL="4114800" lvl="8" indent="-298450" rtl="0">
              <a:lnSpc>
                <a:spcPct val="115000"/>
              </a:lnSpc>
              <a:spcBef>
                <a:spcPts val="1000"/>
              </a:spcBef>
              <a:spcAft>
                <a:spcPts val="1000"/>
              </a:spcAft>
              <a:buClr>
                <a:schemeClr val="dk1"/>
              </a:buClr>
              <a:buSzPts val="1100"/>
              <a:buFont typeface="Nunito Sans"/>
              <a:buChar char="■"/>
              <a:defRPr sz="1100">
                <a:solidFill>
                  <a:schemeClr val="dk1"/>
                </a:solidFill>
                <a:latin typeface="Nunito Sans"/>
                <a:ea typeface="Nunito Sans"/>
                <a:cs typeface="Nunito Sans"/>
                <a:sym typeface="Nunito Sans"/>
              </a:defRPr>
            </a:lvl9pPr>
          </a:lstStyle>
          <a:p>
            <a:endParaRPr/>
          </a:p>
        </p:txBody>
      </p:sp>
      <p:sp>
        <p:nvSpPr>
          <p:cNvPr id="53" name="Google Shape;53;p13"/>
          <p:cNvSpPr txBox="1">
            <a:spLocks noGrp="1"/>
          </p:cNvSpPr>
          <p:nvPr>
            <p:ph type="sldNum" idx="12"/>
          </p:nvPr>
        </p:nvSpPr>
        <p:spPr>
          <a:xfrm>
            <a:off x="320040" y="4663225"/>
            <a:ext cx="316200" cy="315900"/>
          </a:xfrm>
          <a:prstGeom prst="rect">
            <a:avLst/>
          </a:prstGeom>
          <a:noFill/>
          <a:ln>
            <a:noFill/>
          </a:ln>
        </p:spPr>
        <p:txBody>
          <a:bodyPr spcFirstLastPara="1" wrap="square" lIns="0" tIns="0" rIns="0" bIns="0" anchor="ctr" anchorCtr="0">
            <a:noAutofit/>
          </a:bodyPr>
          <a:lstStyle>
            <a:lvl1pPr lvl="0" algn="r" rtl="0">
              <a:buNone/>
              <a:defRPr sz="900" b="1">
                <a:solidFill>
                  <a:schemeClr val="dk1"/>
                </a:solidFill>
                <a:latin typeface="Barlow Semi Condensed"/>
                <a:ea typeface="Barlow Semi Condensed"/>
                <a:cs typeface="Barlow Semi Condensed"/>
                <a:sym typeface="Barlow Semi Condensed"/>
              </a:defRPr>
            </a:lvl1pPr>
            <a:lvl2pPr lvl="1" algn="r" rtl="0">
              <a:buNone/>
              <a:defRPr sz="900" b="1">
                <a:solidFill>
                  <a:schemeClr val="dk1"/>
                </a:solidFill>
                <a:latin typeface="Barlow Semi Condensed"/>
                <a:ea typeface="Barlow Semi Condensed"/>
                <a:cs typeface="Barlow Semi Condensed"/>
                <a:sym typeface="Barlow Semi Condensed"/>
              </a:defRPr>
            </a:lvl2pPr>
            <a:lvl3pPr lvl="2" algn="r" rtl="0">
              <a:buNone/>
              <a:defRPr sz="900" b="1">
                <a:solidFill>
                  <a:schemeClr val="dk1"/>
                </a:solidFill>
                <a:latin typeface="Barlow Semi Condensed"/>
                <a:ea typeface="Barlow Semi Condensed"/>
                <a:cs typeface="Barlow Semi Condensed"/>
                <a:sym typeface="Barlow Semi Condensed"/>
              </a:defRPr>
            </a:lvl3pPr>
            <a:lvl4pPr lvl="3" algn="r" rtl="0">
              <a:buNone/>
              <a:defRPr sz="900" b="1">
                <a:solidFill>
                  <a:schemeClr val="dk1"/>
                </a:solidFill>
                <a:latin typeface="Barlow Semi Condensed"/>
                <a:ea typeface="Barlow Semi Condensed"/>
                <a:cs typeface="Barlow Semi Condensed"/>
                <a:sym typeface="Barlow Semi Condensed"/>
              </a:defRPr>
            </a:lvl4pPr>
            <a:lvl5pPr lvl="4" algn="r" rtl="0">
              <a:buNone/>
              <a:defRPr sz="900" b="1">
                <a:solidFill>
                  <a:schemeClr val="dk1"/>
                </a:solidFill>
                <a:latin typeface="Barlow Semi Condensed"/>
                <a:ea typeface="Barlow Semi Condensed"/>
                <a:cs typeface="Barlow Semi Condensed"/>
                <a:sym typeface="Barlow Semi Condensed"/>
              </a:defRPr>
            </a:lvl5pPr>
            <a:lvl6pPr lvl="5" algn="r" rtl="0">
              <a:buNone/>
              <a:defRPr sz="900" b="1">
                <a:solidFill>
                  <a:schemeClr val="dk1"/>
                </a:solidFill>
                <a:latin typeface="Barlow Semi Condensed"/>
                <a:ea typeface="Barlow Semi Condensed"/>
                <a:cs typeface="Barlow Semi Condensed"/>
                <a:sym typeface="Barlow Semi Condensed"/>
              </a:defRPr>
            </a:lvl6pPr>
            <a:lvl7pPr lvl="6" algn="r" rtl="0">
              <a:buNone/>
              <a:defRPr sz="900" b="1">
                <a:solidFill>
                  <a:schemeClr val="dk1"/>
                </a:solidFill>
                <a:latin typeface="Barlow Semi Condensed"/>
                <a:ea typeface="Barlow Semi Condensed"/>
                <a:cs typeface="Barlow Semi Condensed"/>
                <a:sym typeface="Barlow Semi Condensed"/>
              </a:defRPr>
            </a:lvl7pPr>
            <a:lvl8pPr lvl="7" algn="r" rtl="0">
              <a:buNone/>
              <a:defRPr sz="900" b="1">
                <a:solidFill>
                  <a:schemeClr val="dk1"/>
                </a:solidFill>
                <a:latin typeface="Barlow Semi Condensed"/>
                <a:ea typeface="Barlow Semi Condensed"/>
                <a:cs typeface="Barlow Semi Condensed"/>
                <a:sym typeface="Barlow Semi Condensed"/>
              </a:defRPr>
            </a:lvl8pPr>
            <a:lvl9pPr lvl="8" algn="r" rtl="0">
              <a:buNone/>
              <a:defRPr sz="900" b="1">
                <a:solidFill>
                  <a:schemeClr val="dk1"/>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p:nvPr/>
        </p:nvSpPr>
        <p:spPr>
          <a:xfrm>
            <a:off x="685800" y="4728475"/>
            <a:ext cx="914400" cy="18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B7B7B7"/>
                </a:solidFill>
                <a:latin typeface="Nunito Sans"/>
                <a:ea typeface="Nunito Sans"/>
                <a:cs typeface="Nunito Sans"/>
                <a:sym typeface="Nunito Sans"/>
              </a:rPr>
              <a:t>© 2024 General Assembly</a:t>
            </a:r>
            <a:endParaRPr sz="600">
              <a:solidFill>
                <a:srgbClr val="B7B7B7"/>
              </a:solidFill>
              <a:latin typeface="Nunito Sans"/>
              <a:ea typeface="Nunito Sans"/>
              <a:cs typeface="Nunito Sans"/>
              <a:sym typeface="Nunito Sans"/>
            </a:endParaRPr>
          </a:p>
        </p:txBody>
      </p:sp>
      <p:pic>
        <p:nvPicPr>
          <p:cNvPr id="55" name="Google Shape;55;p13"/>
          <p:cNvPicPr preferRelativeResize="0"/>
          <p:nvPr/>
        </p:nvPicPr>
        <p:blipFill>
          <a:blip r:embed="rId43">
            <a:alphaModFix/>
          </a:blip>
          <a:stretch>
            <a:fillRect/>
          </a:stretch>
        </p:blipFill>
        <p:spPr>
          <a:xfrm>
            <a:off x="8370750" y="4661150"/>
            <a:ext cx="320040" cy="32004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94"/>
        <p:cNvGrpSpPr/>
        <p:nvPr/>
      </p:nvGrpSpPr>
      <p:grpSpPr>
        <a:xfrm>
          <a:off x="0" y="0"/>
          <a:ext cx="0" cy="0"/>
          <a:chOff x="0" y="0"/>
          <a:chExt cx="0" cy="0"/>
        </a:xfrm>
      </p:grpSpPr>
      <p:sp>
        <p:nvSpPr>
          <p:cNvPr id="295" name="Google Shape;295;p55"/>
          <p:cNvSpPr txBox="1">
            <a:spLocks noGrp="1"/>
          </p:cNvSpPr>
          <p:nvPr>
            <p:ph type="title"/>
          </p:nvPr>
        </p:nvSpPr>
        <p:spPr>
          <a:xfrm>
            <a:off x="457200" y="216425"/>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296" name="Google Shape;296;p55"/>
          <p:cNvSpPr txBox="1">
            <a:spLocks noGrp="1"/>
          </p:cNvSpPr>
          <p:nvPr>
            <p:ph type="body" idx="1"/>
          </p:nvPr>
        </p:nvSpPr>
        <p:spPr>
          <a:xfrm>
            <a:off x="457200" y="1017725"/>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302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pic>
        <p:nvPicPr>
          <p:cNvPr id="297" name="Google Shape;297;p55" descr="GA-Cog-900.png"/>
          <p:cNvPicPr preferRelativeResize="0"/>
          <p:nvPr/>
        </p:nvPicPr>
        <p:blipFill>
          <a:blip r:embed="rId34">
            <a:alphaModFix/>
          </a:blip>
          <a:stretch>
            <a:fillRect/>
          </a:stretch>
        </p:blipFill>
        <p:spPr>
          <a:xfrm>
            <a:off x="8370750" y="4701500"/>
            <a:ext cx="316051" cy="316051"/>
          </a:xfrm>
          <a:prstGeom prst="rect">
            <a:avLst/>
          </a:prstGeom>
          <a:noFill/>
          <a:ln>
            <a:noFill/>
          </a:ln>
        </p:spPr>
      </p:pic>
      <p:sp>
        <p:nvSpPr>
          <p:cNvPr id="298" name="Google Shape;298;p55"/>
          <p:cNvSpPr txBox="1">
            <a:spLocks noGrp="1"/>
          </p:cNvSpPr>
          <p:nvPr>
            <p:ph type="sldNum" idx="12"/>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2023 General Assembly</a:t>
            </a:r>
            <a:endParaRPr>
              <a:solidFill>
                <a:srgbClr val="000000"/>
              </a:solidFill>
            </a:endParaRPr>
          </a:p>
        </p:txBody>
      </p:sp>
      <p:sp>
        <p:nvSpPr>
          <p:cNvPr id="299" name="Google Shape;299;p55"/>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84.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google.com/chrome" TargetMode="External"/><Relationship Id="rId2" Type="http://schemas.openxmlformats.org/officeDocument/2006/relationships/notesSlide" Target="../notesSlides/notesSlide19.xml"/><Relationship Id="rId1" Type="http://schemas.openxmlformats.org/officeDocument/2006/relationships/slideLayout" Target="../slideLayouts/slideLayout41.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zoom.us/download" TargetMode="External"/><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hyperlink" Target="https://slack.com/downloa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hyperlink" Target="https://www.jetbrains.com/idea/download/download-thanks.html" TargetMode="External"/><Relationship Id="rId2" Type="http://schemas.openxmlformats.org/officeDocument/2006/relationships/notesSlide" Target="../notesSlides/notesSlide23.xml"/><Relationship Id="rId1" Type="http://schemas.openxmlformats.org/officeDocument/2006/relationships/slideLayout" Target="../slideLayouts/slideLayout4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hyperlink" Target="https://git-invite.generalassemb.ly/invite"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ignup"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hyperlink" Target="https://gaindeed.slack.com" TargetMode="External"/><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hyperlink" Target="https://gaindeed.slack.com/archives/C06HP41RZQ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46.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46.xml"/><Relationship Id="rId5" Type="http://schemas.openxmlformats.org/officeDocument/2006/relationships/image" Target="../media/image83.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46.jpg"/><Relationship Id="rId5" Type="http://schemas.openxmlformats.org/officeDocument/2006/relationships/image" Target="../media/image1.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8"/>
          <p:cNvSpPr txBox="1">
            <a:spLocks noGrp="1"/>
          </p:cNvSpPr>
          <p:nvPr>
            <p:ph type="ctrTitle"/>
          </p:nvPr>
        </p:nvSpPr>
        <p:spPr>
          <a:xfrm>
            <a:off x="685800" y="2807500"/>
            <a:ext cx="5061000" cy="114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Software Engineering Bootcamp</a:t>
            </a:r>
            <a:endParaRPr sz="3000"/>
          </a:p>
          <a:p>
            <a:pPr marL="0" lvl="0" indent="0" algn="l" rtl="0">
              <a:spcBef>
                <a:spcPts val="0"/>
              </a:spcBef>
              <a:spcAft>
                <a:spcPts val="0"/>
              </a:spcAft>
              <a:buNone/>
            </a:pPr>
            <a:r>
              <a:rPr lang="en" sz="2400" b="0">
                <a:latin typeface="Nunito Sans Light"/>
                <a:ea typeface="Nunito Sans Light"/>
                <a:cs typeface="Nunito Sans Light"/>
                <a:sym typeface="Nunito Sans Light"/>
              </a:rPr>
              <a:t>Orientation/Installfest </a:t>
            </a:r>
            <a:endParaRPr sz="2400" b="0">
              <a:latin typeface="Nunito Sans Light"/>
              <a:ea typeface="Nunito Sans Light"/>
              <a:cs typeface="Nunito Sans Light"/>
              <a:sym typeface="Nunito Sans Light"/>
            </a:endParaRPr>
          </a:p>
        </p:txBody>
      </p:sp>
      <p:sp>
        <p:nvSpPr>
          <p:cNvPr id="570" name="Google Shape;570;p88"/>
          <p:cNvSpPr txBox="1">
            <a:spLocks noGrp="1"/>
          </p:cNvSpPr>
          <p:nvPr>
            <p:ph type="subTitle" idx="1"/>
          </p:nvPr>
        </p:nvSpPr>
        <p:spPr>
          <a:xfrm>
            <a:off x="4892040" y="4620986"/>
            <a:ext cx="3200400" cy="228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February 2024</a:t>
            </a:r>
            <a:endParaRPr/>
          </a:p>
        </p:txBody>
      </p:sp>
      <p:sp>
        <p:nvSpPr>
          <p:cNvPr id="571" name="Google Shape;571;p88"/>
          <p:cNvSpPr txBox="1">
            <a:spLocks noGrp="1"/>
          </p:cNvSpPr>
          <p:nvPr>
            <p:ph type="ctrTitle" idx="2"/>
          </p:nvPr>
        </p:nvSpPr>
        <p:spPr>
          <a:xfrm>
            <a:off x="640080" y="1691640"/>
            <a:ext cx="5486400" cy="91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600"/>
              <a:t>GA &amp; Indeed</a:t>
            </a:r>
            <a:endParaRPr sz="6600"/>
          </a:p>
        </p:txBody>
      </p:sp>
      <p:sp>
        <p:nvSpPr>
          <p:cNvPr id="572" name="Google Shape;572;p88"/>
          <p:cNvSpPr txBox="1"/>
          <p:nvPr/>
        </p:nvSpPr>
        <p:spPr>
          <a:xfrm>
            <a:off x="563975" y="3639550"/>
            <a:ext cx="18186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Step 1.</a:t>
            </a:r>
            <a:endParaRPr b="1">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Turn on your video. </a:t>
            </a:r>
            <a:endParaRPr>
              <a:solidFill>
                <a:srgbClr val="FFFFFF"/>
              </a:solidFill>
              <a:latin typeface="Proxima Nova"/>
              <a:ea typeface="Proxima Nova"/>
              <a:cs typeface="Proxima Nova"/>
              <a:sym typeface="Proxima Nova"/>
            </a:endParaRPr>
          </a:p>
        </p:txBody>
      </p:sp>
      <p:pic>
        <p:nvPicPr>
          <p:cNvPr id="573" name="Google Shape;573;p88"/>
          <p:cNvPicPr preferRelativeResize="0"/>
          <p:nvPr/>
        </p:nvPicPr>
        <p:blipFill>
          <a:blip r:embed="rId3">
            <a:alphaModFix/>
          </a:blip>
          <a:stretch>
            <a:fillRect/>
          </a:stretch>
        </p:blipFill>
        <p:spPr>
          <a:xfrm>
            <a:off x="640086" y="4279750"/>
            <a:ext cx="1561647" cy="492600"/>
          </a:xfrm>
          <a:prstGeom prst="rect">
            <a:avLst/>
          </a:prstGeom>
          <a:noFill/>
          <a:ln>
            <a:noFill/>
          </a:ln>
        </p:spPr>
      </p:pic>
      <p:pic>
        <p:nvPicPr>
          <p:cNvPr id="574" name="Google Shape;574;p88"/>
          <p:cNvPicPr preferRelativeResize="0"/>
          <p:nvPr/>
        </p:nvPicPr>
        <p:blipFill>
          <a:blip r:embed="rId4">
            <a:alphaModFix/>
          </a:blip>
          <a:stretch>
            <a:fillRect/>
          </a:stretch>
        </p:blipFill>
        <p:spPr>
          <a:xfrm>
            <a:off x="507899" y="4119301"/>
            <a:ext cx="351876" cy="351876"/>
          </a:xfrm>
          <a:prstGeom prst="rect">
            <a:avLst/>
          </a:prstGeom>
          <a:noFill/>
          <a:ln>
            <a:noFill/>
          </a:ln>
        </p:spPr>
      </p:pic>
      <p:sp>
        <p:nvSpPr>
          <p:cNvPr id="575" name="Google Shape;575;p88"/>
          <p:cNvSpPr txBox="1"/>
          <p:nvPr/>
        </p:nvSpPr>
        <p:spPr>
          <a:xfrm>
            <a:off x="3144900" y="3639550"/>
            <a:ext cx="24039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Step 2.</a:t>
            </a:r>
            <a:endParaRPr b="1">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Mute your microphone. </a:t>
            </a:r>
            <a:endParaRPr>
              <a:solidFill>
                <a:srgbClr val="FFFFFF"/>
              </a:solidFill>
              <a:latin typeface="Proxima Nova"/>
              <a:ea typeface="Proxima Nova"/>
              <a:cs typeface="Proxima Nova"/>
              <a:sym typeface="Proxima Nova"/>
            </a:endParaRPr>
          </a:p>
        </p:txBody>
      </p:sp>
      <p:pic>
        <p:nvPicPr>
          <p:cNvPr id="576" name="Google Shape;576;p88"/>
          <p:cNvPicPr preferRelativeResize="0"/>
          <p:nvPr/>
        </p:nvPicPr>
        <p:blipFill>
          <a:blip r:embed="rId5">
            <a:alphaModFix/>
          </a:blip>
          <a:stretch>
            <a:fillRect/>
          </a:stretch>
        </p:blipFill>
        <p:spPr>
          <a:xfrm>
            <a:off x="3398011" y="4279750"/>
            <a:ext cx="1283904" cy="492600"/>
          </a:xfrm>
          <a:prstGeom prst="rect">
            <a:avLst/>
          </a:prstGeom>
          <a:noFill/>
          <a:ln>
            <a:noFill/>
          </a:ln>
        </p:spPr>
      </p:pic>
      <p:pic>
        <p:nvPicPr>
          <p:cNvPr id="577" name="Google Shape;577;p88"/>
          <p:cNvPicPr preferRelativeResize="0"/>
          <p:nvPr/>
        </p:nvPicPr>
        <p:blipFill>
          <a:blip r:embed="rId4">
            <a:alphaModFix/>
          </a:blip>
          <a:stretch>
            <a:fillRect/>
          </a:stretch>
        </p:blipFill>
        <p:spPr>
          <a:xfrm>
            <a:off x="3164261" y="4160026"/>
            <a:ext cx="351876" cy="351876"/>
          </a:xfrm>
          <a:prstGeom prst="rect">
            <a:avLst/>
          </a:prstGeom>
          <a:noFill/>
          <a:ln>
            <a:noFill/>
          </a:ln>
        </p:spPr>
      </p:pic>
      <p:sp>
        <p:nvSpPr>
          <p:cNvPr id="578" name="Google Shape;578;p88"/>
          <p:cNvSpPr txBox="1"/>
          <p:nvPr/>
        </p:nvSpPr>
        <p:spPr>
          <a:xfrm>
            <a:off x="5427500" y="3639550"/>
            <a:ext cx="31200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Step 3.</a:t>
            </a:r>
            <a:endParaRPr b="1">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Give us a ‘Howdy!’ in the chat box!</a:t>
            </a:r>
            <a:endParaRPr>
              <a:solidFill>
                <a:srgbClr val="FFFFFF"/>
              </a:solidFill>
              <a:latin typeface="Proxima Nova"/>
              <a:ea typeface="Proxima Nova"/>
              <a:cs typeface="Proxima Nova"/>
              <a:sym typeface="Proxima Nova"/>
            </a:endParaRPr>
          </a:p>
        </p:txBody>
      </p:sp>
      <p:pic>
        <p:nvPicPr>
          <p:cNvPr id="579" name="Google Shape;579;p88"/>
          <p:cNvPicPr preferRelativeResize="0"/>
          <p:nvPr/>
        </p:nvPicPr>
        <p:blipFill>
          <a:blip r:embed="rId6">
            <a:alphaModFix/>
          </a:blip>
          <a:stretch>
            <a:fillRect/>
          </a:stretch>
        </p:blipFill>
        <p:spPr>
          <a:xfrm>
            <a:off x="5476786" y="4301850"/>
            <a:ext cx="649700" cy="448395"/>
          </a:xfrm>
          <a:prstGeom prst="rect">
            <a:avLst/>
          </a:prstGeom>
          <a:noFill/>
          <a:ln>
            <a:noFill/>
          </a:ln>
        </p:spPr>
      </p:pic>
      <p:pic>
        <p:nvPicPr>
          <p:cNvPr id="580" name="Google Shape;580;p88"/>
          <p:cNvPicPr preferRelativeResize="0"/>
          <p:nvPr/>
        </p:nvPicPr>
        <p:blipFill>
          <a:blip r:embed="rId7">
            <a:alphaModFix/>
          </a:blip>
          <a:stretch>
            <a:fillRect/>
          </a:stretch>
        </p:blipFill>
        <p:spPr>
          <a:xfrm>
            <a:off x="6122336" y="4301850"/>
            <a:ext cx="739847" cy="448400"/>
          </a:xfrm>
          <a:prstGeom prst="rect">
            <a:avLst/>
          </a:prstGeom>
          <a:noFill/>
          <a:ln>
            <a:noFill/>
          </a:ln>
        </p:spPr>
      </p:pic>
      <p:pic>
        <p:nvPicPr>
          <p:cNvPr id="581" name="Google Shape;581;p88"/>
          <p:cNvPicPr preferRelativeResize="0"/>
          <p:nvPr/>
        </p:nvPicPr>
        <p:blipFill>
          <a:blip r:embed="rId4">
            <a:alphaModFix/>
          </a:blip>
          <a:stretch>
            <a:fillRect/>
          </a:stretch>
        </p:blipFill>
        <p:spPr>
          <a:xfrm>
            <a:off x="5307061" y="4160026"/>
            <a:ext cx="351876" cy="3518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97"/>
          <p:cNvPicPr preferRelativeResize="0"/>
          <p:nvPr/>
        </p:nvPicPr>
        <p:blipFill>
          <a:blip r:embed="rId3">
            <a:alphaModFix/>
          </a:blip>
          <a:stretch>
            <a:fillRect/>
          </a:stretch>
        </p:blipFill>
        <p:spPr>
          <a:xfrm>
            <a:off x="581329" y="1190102"/>
            <a:ext cx="137224" cy="155823"/>
          </a:xfrm>
          <a:prstGeom prst="rect">
            <a:avLst/>
          </a:prstGeom>
          <a:noFill/>
          <a:ln>
            <a:noFill/>
          </a:ln>
        </p:spPr>
      </p:pic>
      <p:pic>
        <p:nvPicPr>
          <p:cNvPr id="672" name="Google Shape;672;p97"/>
          <p:cNvPicPr preferRelativeResize="0"/>
          <p:nvPr/>
        </p:nvPicPr>
        <p:blipFill>
          <a:blip r:embed="rId4">
            <a:alphaModFix/>
          </a:blip>
          <a:stretch>
            <a:fillRect/>
          </a:stretch>
        </p:blipFill>
        <p:spPr>
          <a:xfrm>
            <a:off x="2209568" y="1190100"/>
            <a:ext cx="137214" cy="180247"/>
          </a:xfrm>
          <a:prstGeom prst="rect">
            <a:avLst/>
          </a:prstGeom>
          <a:noFill/>
          <a:ln>
            <a:noFill/>
          </a:ln>
        </p:spPr>
      </p:pic>
      <p:pic>
        <p:nvPicPr>
          <p:cNvPr id="673" name="Google Shape;673;p97"/>
          <p:cNvPicPr preferRelativeResize="0"/>
          <p:nvPr/>
        </p:nvPicPr>
        <p:blipFill>
          <a:blip r:embed="rId5">
            <a:alphaModFix/>
          </a:blip>
          <a:stretch>
            <a:fillRect/>
          </a:stretch>
        </p:blipFill>
        <p:spPr>
          <a:xfrm>
            <a:off x="3449403" y="1177885"/>
            <a:ext cx="177613" cy="180251"/>
          </a:xfrm>
          <a:prstGeom prst="rect">
            <a:avLst/>
          </a:prstGeom>
          <a:noFill/>
          <a:ln>
            <a:noFill/>
          </a:ln>
        </p:spPr>
      </p:pic>
      <p:sp>
        <p:nvSpPr>
          <p:cNvPr id="674" name="Google Shape;674;p97"/>
          <p:cNvSpPr txBox="1"/>
          <p:nvPr/>
        </p:nvSpPr>
        <p:spPr>
          <a:xfrm>
            <a:off x="735000" y="1089525"/>
            <a:ext cx="1173000" cy="35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Proxima Nova"/>
                <a:ea typeface="Proxima Nova"/>
                <a:cs typeface="Proxima Nova"/>
                <a:sym typeface="Proxima Nova"/>
              </a:rPr>
              <a:t>Bereket Beshane</a:t>
            </a:r>
            <a:endParaRPr sz="1000"/>
          </a:p>
        </p:txBody>
      </p:sp>
      <p:sp>
        <p:nvSpPr>
          <p:cNvPr id="675" name="Google Shape;675;p97"/>
          <p:cNvSpPr txBox="1"/>
          <p:nvPr/>
        </p:nvSpPr>
        <p:spPr>
          <a:xfrm>
            <a:off x="2359713" y="1089488"/>
            <a:ext cx="1450200" cy="35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Proxima Nova"/>
                <a:ea typeface="Proxima Nova"/>
                <a:cs typeface="Proxima Nova"/>
                <a:sym typeface="Proxima Nova"/>
              </a:rPr>
              <a:t>Remote</a:t>
            </a:r>
            <a:endParaRPr/>
          </a:p>
        </p:txBody>
      </p:sp>
      <p:sp>
        <p:nvSpPr>
          <p:cNvPr id="676" name="Google Shape;676;p97"/>
          <p:cNvSpPr txBox="1"/>
          <p:nvPr/>
        </p:nvSpPr>
        <p:spPr>
          <a:xfrm>
            <a:off x="3627025" y="1101725"/>
            <a:ext cx="10767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~480 Hours</a:t>
            </a:r>
            <a:endParaRPr sz="1200">
              <a:solidFill>
                <a:schemeClr val="dk1"/>
              </a:solidFill>
              <a:latin typeface="Proxima Nova"/>
              <a:ea typeface="Proxima Nova"/>
              <a:cs typeface="Proxima Nova"/>
              <a:sym typeface="Proxima Nova"/>
            </a:endParaRPr>
          </a:p>
        </p:txBody>
      </p:sp>
      <p:sp>
        <p:nvSpPr>
          <p:cNvPr id="677" name="Google Shape;677;p97"/>
          <p:cNvSpPr/>
          <p:nvPr/>
        </p:nvSpPr>
        <p:spPr>
          <a:xfrm>
            <a:off x="457200" y="1448738"/>
            <a:ext cx="4246500" cy="12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highlight>
                  <a:srgbClr val="FFD800"/>
                </a:highlight>
                <a:latin typeface="Proxima Nova"/>
                <a:ea typeface="Proxima Nova"/>
                <a:cs typeface="Proxima Nova"/>
                <a:sym typeface="Proxima Nova"/>
              </a:rPr>
              <a:t>Overview:</a:t>
            </a:r>
            <a:endParaRPr sz="1200" b="1">
              <a:solidFill>
                <a:schemeClr val="dk1"/>
              </a:solidFill>
              <a:highlight>
                <a:srgbClr val="FFD800"/>
              </a:highlight>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solidFill>
                  <a:schemeClr val="dk1"/>
                </a:solidFill>
                <a:latin typeface="Proxima Nova"/>
                <a:ea typeface="Proxima Nova"/>
                <a:cs typeface="Proxima Nova"/>
                <a:sym typeface="Proxima Nova"/>
              </a:rPr>
              <a:t>Transform individuals with non-technical backgrounds into full-stack engineers capable of making instant impacts on software development projects. Through this program, attendees will develop a strong foundation in essential programming and computer science principles, while also acquiring hands-on experience with key technologies and tools required by the industry, including HTML, CSS, Java, Spring Boot, React, Docker, and microservices</a:t>
            </a:r>
            <a:endParaRPr sz="100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0"/>
              </a:spcAft>
              <a:buNone/>
            </a:pPr>
            <a:endParaRPr sz="100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0"/>
              </a:spcAft>
              <a:buNone/>
            </a:pPr>
            <a:endParaRPr sz="100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000">
              <a:solidFill>
                <a:schemeClr val="dk1"/>
              </a:solidFill>
              <a:latin typeface="Proxima Nova"/>
              <a:ea typeface="Proxima Nova"/>
              <a:cs typeface="Proxima Nova"/>
              <a:sym typeface="Proxima Nova"/>
            </a:endParaRPr>
          </a:p>
        </p:txBody>
      </p:sp>
      <p:sp>
        <p:nvSpPr>
          <p:cNvPr id="678" name="Google Shape;678;p97"/>
          <p:cNvSpPr txBox="1"/>
          <p:nvPr/>
        </p:nvSpPr>
        <p:spPr>
          <a:xfrm>
            <a:off x="4656900" y="1468113"/>
            <a:ext cx="4029900" cy="9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highlight>
                  <a:srgbClr val="FFD800"/>
                </a:highlight>
                <a:latin typeface="Proxima Nova"/>
                <a:ea typeface="Proxima Nova"/>
                <a:cs typeface="Proxima Nova"/>
                <a:sym typeface="Proxima Nova"/>
              </a:rPr>
              <a:t>Business Outcomes:</a:t>
            </a:r>
            <a:r>
              <a:rPr lang="en" sz="1000">
                <a:solidFill>
                  <a:schemeClr val="dk1"/>
                </a:solidFill>
                <a:latin typeface="Proxima Nova"/>
                <a:ea typeface="Proxima Nova"/>
                <a:cs typeface="Proxima Nova"/>
                <a:sym typeface="Proxima Nova"/>
              </a:rPr>
              <a:t>. </a:t>
            </a:r>
            <a:endParaRPr sz="1000">
              <a:solidFill>
                <a:schemeClr val="dk1"/>
              </a:solidFill>
              <a:latin typeface="Proxima Nova"/>
              <a:ea typeface="Proxima Nova"/>
              <a:cs typeface="Proxima Nova"/>
              <a:sym typeface="Proxima Nova"/>
            </a:endParaRPr>
          </a:p>
          <a:p>
            <a:pPr marL="457200" lvl="0" indent="-292100" algn="l" rtl="0">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Build an engineering capacity within your tech team. </a:t>
            </a:r>
            <a:endParaRPr sz="1000">
              <a:solidFill>
                <a:schemeClr val="dk1"/>
              </a:solidFill>
              <a:latin typeface="Proxima Nova"/>
              <a:ea typeface="Proxima Nova"/>
              <a:cs typeface="Proxima Nova"/>
              <a:sym typeface="Proxima Nova"/>
            </a:endParaRPr>
          </a:p>
          <a:p>
            <a:pPr marL="457200" lvl="0" indent="-292100" algn="l" rtl="0">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Transform non-technical talent into job-ready software engineers. </a:t>
            </a:r>
            <a:endParaRPr sz="1000">
              <a:solidFill>
                <a:schemeClr val="dk1"/>
              </a:solidFill>
              <a:latin typeface="Proxima Nova"/>
              <a:ea typeface="Proxima Nova"/>
              <a:cs typeface="Proxima Nova"/>
              <a:sym typeface="Proxima Nova"/>
            </a:endParaRPr>
          </a:p>
          <a:p>
            <a:pPr marL="457200" lvl="0" indent="-292100" algn="l" rtl="0">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Solve real engineering problems through capstone projects. </a:t>
            </a:r>
            <a:endParaRPr sz="1000">
              <a:solidFill>
                <a:schemeClr val="dk1"/>
              </a:solidFill>
              <a:latin typeface="Proxima Nova"/>
              <a:ea typeface="Proxima Nova"/>
              <a:cs typeface="Proxima Nova"/>
              <a:sym typeface="Proxima Nova"/>
            </a:endParaRPr>
          </a:p>
        </p:txBody>
      </p:sp>
      <p:sp>
        <p:nvSpPr>
          <p:cNvPr id="679" name="Google Shape;679;p97"/>
          <p:cNvSpPr/>
          <p:nvPr/>
        </p:nvSpPr>
        <p:spPr>
          <a:xfrm>
            <a:off x="581750" y="3758772"/>
            <a:ext cx="1600200" cy="79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680" name="Google Shape;680;p97"/>
          <p:cNvSpPr txBox="1"/>
          <p:nvPr/>
        </p:nvSpPr>
        <p:spPr>
          <a:xfrm>
            <a:off x="615350" y="3912975"/>
            <a:ext cx="1450200" cy="606600"/>
          </a:xfrm>
          <a:prstGeom prst="rect">
            <a:avLst/>
          </a:prstGeom>
          <a:noFill/>
          <a:ln>
            <a:noFill/>
          </a:ln>
        </p:spPr>
        <p:txBody>
          <a:bodyPr spcFirstLastPara="1" wrap="square" lIns="32150" tIns="32150" rIns="32150" bIns="32150" anchor="t" anchorCtr="0">
            <a:noAutofit/>
          </a:bodyPr>
          <a:lstStyle/>
          <a:p>
            <a:pPr marL="0" lvl="0" indent="0" algn="ctr" rtl="0">
              <a:spcBef>
                <a:spcPts val="0"/>
              </a:spcBef>
              <a:spcAft>
                <a:spcPts val="1600"/>
              </a:spcAft>
              <a:buNone/>
            </a:pPr>
            <a:r>
              <a:rPr lang="en" sz="1000" b="1">
                <a:solidFill>
                  <a:schemeClr val="dk1"/>
                </a:solidFill>
                <a:latin typeface="Proxima Nova"/>
                <a:ea typeface="Proxima Nova"/>
                <a:cs typeface="Proxima Nova"/>
                <a:sym typeface="Proxima Nova"/>
              </a:rPr>
              <a:t>Reinforce foundational pre-work topics</a:t>
            </a:r>
            <a:r>
              <a:rPr lang="en" sz="1000">
                <a:solidFill>
                  <a:schemeClr val="dk1"/>
                </a:solidFill>
                <a:latin typeface="Proxima Nova"/>
                <a:ea typeface="Proxima Nova"/>
                <a:cs typeface="Proxima Nova"/>
                <a:sym typeface="Proxima Nova"/>
              </a:rPr>
              <a:t> such as HTML, CSS, JavaScript. </a:t>
            </a:r>
            <a:endParaRPr sz="1000">
              <a:solidFill>
                <a:schemeClr val="dk1"/>
              </a:solidFill>
              <a:latin typeface="Proxima Nova"/>
              <a:ea typeface="Proxima Nova"/>
              <a:cs typeface="Proxima Nova"/>
              <a:sym typeface="Proxima Nova"/>
            </a:endParaRPr>
          </a:p>
        </p:txBody>
      </p:sp>
      <p:sp>
        <p:nvSpPr>
          <p:cNvPr id="681" name="Google Shape;681;p97"/>
          <p:cNvSpPr txBox="1"/>
          <p:nvPr/>
        </p:nvSpPr>
        <p:spPr>
          <a:xfrm>
            <a:off x="567975" y="2932650"/>
            <a:ext cx="8029200" cy="27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Proxima Nova"/>
                <a:ea typeface="Proxima Nova"/>
                <a:cs typeface="Proxima Nova"/>
                <a:sym typeface="Proxima Nova"/>
              </a:rPr>
              <a:t>~480 Hours of Software Engineering Training</a:t>
            </a:r>
            <a:endParaRPr sz="1100" b="1">
              <a:solidFill>
                <a:srgbClr val="FFFFFF"/>
              </a:solidFill>
              <a:latin typeface="Proxima Nova"/>
              <a:ea typeface="Proxima Nova"/>
              <a:cs typeface="Proxima Nova"/>
              <a:sym typeface="Proxima Nova"/>
            </a:endParaRPr>
          </a:p>
        </p:txBody>
      </p:sp>
      <p:sp>
        <p:nvSpPr>
          <p:cNvPr id="682" name="Google Shape;682;p97"/>
          <p:cNvSpPr txBox="1"/>
          <p:nvPr/>
        </p:nvSpPr>
        <p:spPr>
          <a:xfrm>
            <a:off x="609241" y="32106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Front-End Development</a:t>
            </a:r>
            <a:endParaRPr sz="1200">
              <a:solidFill>
                <a:schemeClr val="dk1"/>
              </a:solidFill>
              <a:latin typeface="Proxima Nova"/>
              <a:ea typeface="Proxima Nova"/>
              <a:cs typeface="Proxima Nova"/>
              <a:sym typeface="Proxima Nova"/>
            </a:endParaRPr>
          </a:p>
        </p:txBody>
      </p:sp>
      <p:sp>
        <p:nvSpPr>
          <p:cNvPr id="683" name="Google Shape;683;p97"/>
          <p:cNvSpPr/>
          <p:nvPr/>
        </p:nvSpPr>
        <p:spPr>
          <a:xfrm>
            <a:off x="2182092" y="3758772"/>
            <a:ext cx="1600200" cy="79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684" name="Google Shape;684;p97"/>
          <p:cNvSpPr txBox="1"/>
          <p:nvPr/>
        </p:nvSpPr>
        <p:spPr>
          <a:xfrm>
            <a:off x="2194625" y="3912975"/>
            <a:ext cx="1450200" cy="606600"/>
          </a:xfrm>
          <a:prstGeom prst="rect">
            <a:avLst/>
          </a:prstGeom>
          <a:noFill/>
          <a:ln>
            <a:noFill/>
          </a:ln>
        </p:spPr>
        <p:txBody>
          <a:bodyPr spcFirstLastPara="1" wrap="square" lIns="27425" tIns="32150" rIns="27425" bIns="32150" anchor="t"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Build backend applications with database</a:t>
            </a:r>
            <a:r>
              <a:rPr lang="en" sz="1000">
                <a:solidFill>
                  <a:schemeClr val="dk1"/>
                </a:solidFill>
                <a:latin typeface="Proxima Nova"/>
                <a:ea typeface="Proxima Nova"/>
                <a:cs typeface="Proxima Nova"/>
                <a:sym typeface="Proxima Nova"/>
              </a:rPr>
              <a:t> and deepen your knowledge of server-side development. </a:t>
            </a:r>
            <a:endParaRPr sz="1000">
              <a:solidFill>
                <a:schemeClr val="dk1"/>
              </a:solidFill>
              <a:latin typeface="Proxima Nova"/>
              <a:ea typeface="Proxima Nova"/>
              <a:cs typeface="Proxima Nova"/>
              <a:sym typeface="Proxima Nova"/>
            </a:endParaRPr>
          </a:p>
          <a:p>
            <a:pPr marL="457200" lvl="0" indent="0" algn="ctr" rtl="0">
              <a:spcBef>
                <a:spcPts val="1600"/>
              </a:spcBef>
              <a:spcAft>
                <a:spcPts val="1600"/>
              </a:spcAft>
              <a:buNone/>
            </a:pPr>
            <a:endParaRPr sz="1000">
              <a:solidFill>
                <a:schemeClr val="dk1"/>
              </a:solidFill>
              <a:latin typeface="Proxima Nova"/>
              <a:ea typeface="Proxima Nova"/>
              <a:cs typeface="Proxima Nova"/>
              <a:sym typeface="Proxima Nova"/>
            </a:endParaRPr>
          </a:p>
        </p:txBody>
      </p:sp>
      <p:sp>
        <p:nvSpPr>
          <p:cNvPr id="685" name="Google Shape;685;p97"/>
          <p:cNvSpPr txBox="1"/>
          <p:nvPr/>
        </p:nvSpPr>
        <p:spPr>
          <a:xfrm>
            <a:off x="2209583" y="32106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Back-End</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Development</a:t>
            </a:r>
            <a:endParaRPr sz="1200">
              <a:solidFill>
                <a:schemeClr val="dk1"/>
              </a:solidFill>
              <a:latin typeface="Proxima Nova"/>
              <a:ea typeface="Proxima Nova"/>
              <a:cs typeface="Proxima Nova"/>
              <a:sym typeface="Proxima Nova"/>
            </a:endParaRPr>
          </a:p>
        </p:txBody>
      </p:sp>
      <p:sp>
        <p:nvSpPr>
          <p:cNvPr id="686" name="Google Shape;686;p97"/>
          <p:cNvSpPr/>
          <p:nvPr/>
        </p:nvSpPr>
        <p:spPr>
          <a:xfrm>
            <a:off x="3782434" y="3758772"/>
            <a:ext cx="1600200" cy="79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687" name="Google Shape;687;p97"/>
          <p:cNvSpPr txBox="1"/>
          <p:nvPr/>
        </p:nvSpPr>
        <p:spPr>
          <a:xfrm>
            <a:off x="3823750" y="3912975"/>
            <a:ext cx="1600200" cy="606600"/>
          </a:xfrm>
          <a:prstGeom prst="rect">
            <a:avLst/>
          </a:prstGeom>
          <a:noFill/>
          <a:ln>
            <a:noFill/>
          </a:ln>
        </p:spPr>
        <p:txBody>
          <a:bodyPr spcFirstLastPara="1" wrap="square" lIns="27425" tIns="32150" rIns="27425" bIns="32150" anchor="t"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Branch out into more advanced </a:t>
            </a:r>
            <a:r>
              <a:rPr lang="en" sz="1000">
                <a:solidFill>
                  <a:schemeClr val="dk1"/>
                </a:solidFill>
                <a:latin typeface="Proxima Nova"/>
                <a:ea typeface="Proxima Nova"/>
                <a:cs typeface="Proxima Nova"/>
                <a:sym typeface="Proxima Nova"/>
              </a:rPr>
              <a:t>JavaScript frameworks and concepts with </a:t>
            </a:r>
            <a:r>
              <a:rPr lang="en" sz="1000" b="1">
                <a:solidFill>
                  <a:schemeClr val="dk1"/>
                </a:solidFill>
                <a:latin typeface="Proxima Nova"/>
                <a:ea typeface="Proxima Nova"/>
                <a:cs typeface="Proxima Nova"/>
                <a:sym typeface="Proxima Nova"/>
              </a:rPr>
              <a:t>React</a:t>
            </a:r>
            <a:endParaRPr sz="1000" b="1">
              <a:solidFill>
                <a:schemeClr val="dk1"/>
              </a:solidFill>
              <a:latin typeface="Proxima Nova"/>
              <a:ea typeface="Proxima Nova"/>
              <a:cs typeface="Proxima Nova"/>
              <a:sym typeface="Proxima Nova"/>
            </a:endParaRPr>
          </a:p>
          <a:p>
            <a:pPr marL="457200" lvl="0" indent="0" algn="ctr" rtl="0">
              <a:spcBef>
                <a:spcPts val="1600"/>
              </a:spcBef>
              <a:spcAft>
                <a:spcPts val="1600"/>
              </a:spcAft>
              <a:buNone/>
            </a:pPr>
            <a:endParaRPr sz="1000" b="1">
              <a:solidFill>
                <a:schemeClr val="dk1"/>
              </a:solidFill>
              <a:latin typeface="Proxima Nova"/>
              <a:ea typeface="Proxima Nova"/>
              <a:cs typeface="Proxima Nova"/>
              <a:sym typeface="Proxima Nova"/>
            </a:endParaRPr>
          </a:p>
        </p:txBody>
      </p:sp>
      <p:sp>
        <p:nvSpPr>
          <p:cNvPr id="688" name="Google Shape;688;p97"/>
          <p:cNvSpPr txBox="1"/>
          <p:nvPr/>
        </p:nvSpPr>
        <p:spPr>
          <a:xfrm>
            <a:off x="3809924" y="32106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Front-End Frameworks</a:t>
            </a:r>
            <a:endParaRPr sz="1200">
              <a:solidFill>
                <a:schemeClr val="dk1"/>
              </a:solidFill>
              <a:latin typeface="Proxima Nova"/>
              <a:ea typeface="Proxima Nova"/>
              <a:cs typeface="Proxima Nova"/>
              <a:sym typeface="Proxima Nova"/>
            </a:endParaRPr>
          </a:p>
        </p:txBody>
      </p:sp>
      <p:sp>
        <p:nvSpPr>
          <p:cNvPr id="689" name="Google Shape;689;p97"/>
          <p:cNvSpPr/>
          <p:nvPr/>
        </p:nvSpPr>
        <p:spPr>
          <a:xfrm>
            <a:off x="5382775" y="3758775"/>
            <a:ext cx="1600200" cy="79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690" name="Google Shape;690;p97"/>
          <p:cNvSpPr txBox="1"/>
          <p:nvPr/>
        </p:nvSpPr>
        <p:spPr>
          <a:xfrm>
            <a:off x="5471450" y="3912975"/>
            <a:ext cx="1450200" cy="606600"/>
          </a:xfrm>
          <a:prstGeom prst="rect">
            <a:avLst/>
          </a:prstGeom>
          <a:noFill/>
          <a:ln>
            <a:noFill/>
          </a:ln>
        </p:spPr>
        <p:txBody>
          <a:bodyPr spcFirstLastPara="1" wrap="square" lIns="0" tIns="32150" rIns="0" bIns="32150" anchor="t" anchorCtr="0">
            <a:noAutofit/>
          </a:bodyPr>
          <a:lstStyle/>
          <a:p>
            <a:pPr marL="0" lvl="0" indent="0" algn="ctr" rtl="0">
              <a:spcBef>
                <a:spcPts val="0"/>
              </a:spcBef>
              <a:spcAft>
                <a:spcPts val="1600"/>
              </a:spcAft>
              <a:buNone/>
            </a:pPr>
            <a:r>
              <a:rPr lang="en" sz="1000" b="1">
                <a:solidFill>
                  <a:schemeClr val="dk1"/>
                </a:solidFill>
                <a:latin typeface="Proxima Nova"/>
                <a:ea typeface="Proxima Nova"/>
                <a:cs typeface="Proxima Nova"/>
                <a:sym typeface="Proxima Nova"/>
              </a:rPr>
              <a:t>Leverage Docker and Microservices</a:t>
            </a:r>
            <a:r>
              <a:rPr lang="en" sz="1000">
                <a:solidFill>
                  <a:schemeClr val="dk1"/>
                </a:solidFill>
                <a:latin typeface="Proxima Nova"/>
                <a:ea typeface="Proxima Nova"/>
                <a:cs typeface="Proxima Nova"/>
                <a:sym typeface="Proxima Nova"/>
              </a:rPr>
              <a:t> and practice executing a real-world workflow.</a:t>
            </a:r>
            <a:endParaRPr sz="1000" b="1">
              <a:solidFill>
                <a:schemeClr val="dk1"/>
              </a:solidFill>
              <a:latin typeface="Proxima Nova"/>
              <a:ea typeface="Proxima Nova"/>
              <a:cs typeface="Proxima Nova"/>
              <a:sym typeface="Proxima Nova"/>
            </a:endParaRPr>
          </a:p>
        </p:txBody>
      </p:sp>
      <p:sp>
        <p:nvSpPr>
          <p:cNvPr id="691" name="Google Shape;691;p97"/>
          <p:cNvSpPr txBox="1"/>
          <p:nvPr/>
        </p:nvSpPr>
        <p:spPr>
          <a:xfrm>
            <a:off x="5410266" y="3210675"/>
            <a:ext cx="1545300" cy="4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Cutting-edge Tools &amp; Architectures</a:t>
            </a:r>
            <a:endParaRPr sz="1200" b="1">
              <a:solidFill>
                <a:schemeClr val="dk1"/>
              </a:solidFill>
              <a:latin typeface="Proxima Nova"/>
              <a:ea typeface="Proxima Nova"/>
              <a:cs typeface="Proxima Nova"/>
              <a:sym typeface="Proxima Nova"/>
            </a:endParaRPr>
          </a:p>
        </p:txBody>
      </p:sp>
      <p:sp>
        <p:nvSpPr>
          <p:cNvPr id="692" name="Google Shape;692;p97"/>
          <p:cNvSpPr/>
          <p:nvPr/>
        </p:nvSpPr>
        <p:spPr>
          <a:xfrm>
            <a:off x="6921658" y="3758772"/>
            <a:ext cx="1600200" cy="7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693" name="Google Shape;693;p97"/>
          <p:cNvSpPr txBox="1"/>
          <p:nvPr/>
        </p:nvSpPr>
        <p:spPr>
          <a:xfrm>
            <a:off x="7032550" y="3912975"/>
            <a:ext cx="1501200" cy="606600"/>
          </a:xfrm>
          <a:prstGeom prst="rect">
            <a:avLst/>
          </a:prstGeom>
          <a:noFill/>
          <a:ln>
            <a:noFill/>
          </a:ln>
        </p:spPr>
        <p:txBody>
          <a:bodyPr spcFirstLastPara="1" wrap="square" lIns="0" tIns="32150" rIns="0" bIns="32150" anchor="t" anchorCtr="0">
            <a:noAutofit/>
          </a:bodyPr>
          <a:lstStyle/>
          <a:p>
            <a:pPr marL="0" lvl="0" indent="0" algn="ctr" rtl="0">
              <a:spcBef>
                <a:spcPts val="0"/>
              </a:spcBef>
              <a:spcAft>
                <a:spcPts val="1600"/>
              </a:spcAft>
              <a:buNone/>
            </a:pPr>
            <a:r>
              <a:rPr lang="en" sz="1000" b="1">
                <a:solidFill>
                  <a:schemeClr val="dk1"/>
                </a:solidFill>
                <a:latin typeface="Proxima Nova"/>
                <a:ea typeface="Proxima Nova"/>
                <a:cs typeface="Proxima Nova"/>
                <a:sym typeface="Proxima Nova"/>
              </a:rPr>
              <a:t>Build and deploy a full-stack app </a:t>
            </a:r>
            <a:r>
              <a:rPr lang="en" sz="1000">
                <a:solidFill>
                  <a:schemeClr val="dk1"/>
                </a:solidFill>
                <a:latin typeface="Proxima Nova"/>
                <a:ea typeface="Proxima Nova"/>
                <a:cs typeface="Proxima Nova"/>
                <a:sym typeface="Proxima Nova"/>
              </a:rPr>
              <a:t>while mimicking a team-client interaction.</a:t>
            </a:r>
            <a:endParaRPr sz="1000">
              <a:solidFill>
                <a:schemeClr val="dk1"/>
              </a:solidFill>
              <a:latin typeface="Proxima Nova"/>
              <a:ea typeface="Proxima Nova"/>
              <a:cs typeface="Proxima Nova"/>
              <a:sym typeface="Proxima Nova"/>
            </a:endParaRPr>
          </a:p>
        </p:txBody>
      </p:sp>
      <p:sp>
        <p:nvSpPr>
          <p:cNvPr id="694" name="Google Shape;694;p97"/>
          <p:cNvSpPr txBox="1"/>
          <p:nvPr/>
        </p:nvSpPr>
        <p:spPr>
          <a:xfrm>
            <a:off x="7038241" y="324802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Capstone </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Project</a:t>
            </a:r>
            <a:endParaRPr sz="1200">
              <a:solidFill>
                <a:schemeClr val="dk1"/>
              </a:solidFill>
              <a:latin typeface="Proxima Nova"/>
              <a:ea typeface="Proxima Nova"/>
              <a:cs typeface="Proxima Nova"/>
              <a:sym typeface="Proxima Nova"/>
            </a:endParaRPr>
          </a:p>
        </p:txBody>
      </p:sp>
      <p:sp>
        <p:nvSpPr>
          <p:cNvPr id="695" name="Google Shape;695;p97"/>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3000">
                <a:solidFill>
                  <a:srgbClr val="000000"/>
                </a:solidFill>
              </a:rPr>
              <a:t>SOFTWARE ENGINEERING BOOTCAMP WITH JAVA AND REACT</a:t>
            </a:r>
            <a:endParaRPr sz="3000">
              <a:solidFill>
                <a:srgbClr val="000000"/>
              </a:solidFill>
            </a:endParaRPr>
          </a:p>
        </p:txBody>
      </p:sp>
      <p:sp>
        <p:nvSpPr>
          <p:cNvPr id="696" name="Google Shape;696;p97"/>
          <p:cNvSpPr/>
          <p:nvPr/>
        </p:nvSpPr>
        <p:spPr>
          <a:xfrm>
            <a:off x="5382750" y="3758775"/>
            <a:ext cx="1545300" cy="79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8"/>
          <p:cNvSpPr txBox="1">
            <a:spLocks noGrp="1"/>
          </p:cNvSpPr>
          <p:nvPr>
            <p:ph type="title"/>
          </p:nvPr>
        </p:nvSpPr>
        <p:spPr>
          <a:xfrm>
            <a:off x="457200" y="606675"/>
            <a:ext cx="82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JAVA DEVELOPER BOOTCAMP</a:t>
            </a:r>
            <a:endParaRPr sz="2400"/>
          </a:p>
        </p:txBody>
      </p:sp>
      <p:pic>
        <p:nvPicPr>
          <p:cNvPr id="702" name="Google Shape;702;p98"/>
          <p:cNvPicPr preferRelativeResize="0"/>
          <p:nvPr/>
        </p:nvPicPr>
        <p:blipFill>
          <a:blip r:embed="rId3">
            <a:alphaModFix/>
          </a:blip>
          <a:stretch>
            <a:fillRect/>
          </a:stretch>
        </p:blipFill>
        <p:spPr>
          <a:xfrm>
            <a:off x="581329" y="1190102"/>
            <a:ext cx="137224" cy="155823"/>
          </a:xfrm>
          <a:prstGeom prst="rect">
            <a:avLst/>
          </a:prstGeom>
          <a:noFill/>
          <a:ln>
            <a:noFill/>
          </a:ln>
        </p:spPr>
      </p:pic>
      <p:pic>
        <p:nvPicPr>
          <p:cNvPr id="703" name="Google Shape;703;p98"/>
          <p:cNvPicPr preferRelativeResize="0"/>
          <p:nvPr/>
        </p:nvPicPr>
        <p:blipFill>
          <a:blip r:embed="rId4">
            <a:alphaModFix/>
          </a:blip>
          <a:stretch>
            <a:fillRect/>
          </a:stretch>
        </p:blipFill>
        <p:spPr>
          <a:xfrm>
            <a:off x="1907893" y="1190100"/>
            <a:ext cx="137214" cy="180247"/>
          </a:xfrm>
          <a:prstGeom prst="rect">
            <a:avLst/>
          </a:prstGeom>
          <a:noFill/>
          <a:ln>
            <a:noFill/>
          </a:ln>
        </p:spPr>
      </p:pic>
      <p:pic>
        <p:nvPicPr>
          <p:cNvPr id="704" name="Google Shape;704;p98"/>
          <p:cNvPicPr preferRelativeResize="0"/>
          <p:nvPr/>
        </p:nvPicPr>
        <p:blipFill>
          <a:blip r:embed="rId5">
            <a:alphaModFix/>
          </a:blip>
          <a:stretch>
            <a:fillRect/>
          </a:stretch>
        </p:blipFill>
        <p:spPr>
          <a:xfrm>
            <a:off x="3449403" y="1177885"/>
            <a:ext cx="177613" cy="180251"/>
          </a:xfrm>
          <a:prstGeom prst="rect">
            <a:avLst/>
          </a:prstGeom>
          <a:noFill/>
          <a:ln>
            <a:noFill/>
          </a:ln>
        </p:spPr>
      </p:pic>
      <p:sp>
        <p:nvSpPr>
          <p:cNvPr id="705" name="Google Shape;705;p98"/>
          <p:cNvSpPr txBox="1"/>
          <p:nvPr/>
        </p:nvSpPr>
        <p:spPr>
          <a:xfrm>
            <a:off x="735000" y="1089525"/>
            <a:ext cx="1173000" cy="35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Instructor-Led</a:t>
            </a:r>
            <a:endParaRPr/>
          </a:p>
        </p:txBody>
      </p:sp>
      <p:sp>
        <p:nvSpPr>
          <p:cNvPr id="706" name="Google Shape;706;p98"/>
          <p:cNvSpPr txBox="1"/>
          <p:nvPr/>
        </p:nvSpPr>
        <p:spPr>
          <a:xfrm>
            <a:off x="2034763" y="1089488"/>
            <a:ext cx="1450200" cy="35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707" name="Google Shape;707;p98"/>
          <p:cNvSpPr txBox="1"/>
          <p:nvPr/>
        </p:nvSpPr>
        <p:spPr>
          <a:xfrm>
            <a:off x="3627025" y="1101725"/>
            <a:ext cx="10767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~480 Hours</a:t>
            </a:r>
            <a:endParaRPr sz="1200">
              <a:solidFill>
                <a:schemeClr val="dk1"/>
              </a:solidFill>
              <a:latin typeface="Proxima Nova"/>
              <a:ea typeface="Proxima Nova"/>
              <a:cs typeface="Proxima Nova"/>
              <a:sym typeface="Proxima Nova"/>
            </a:endParaRPr>
          </a:p>
        </p:txBody>
      </p:sp>
      <p:sp>
        <p:nvSpPr>
          <p:cNvPr id="708" name="Google Shape;708;p98"/>
          <p:cNvSpPr/>
          <p:nvPr/>
        </p:nvSpPr>
        <p:spPr>
          <a:xfrm>
            <a:off x="457200" y="1467825"/>
            <a:ext cx="4246500" cy="9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highlight>
                  <a:srgbClr val="FFD800"/>
                </a:highlight>
                <a:latin typeface="Proxima Nova"/>
                <a:ea typeface="Proxima Nova"/>
                <a:cs typeface="Proxima Nova"/>
                <a:sym typeface="Proxima Nova"/>
              </a:rPr>
              <a:t>Overview:</a:t>
            </a:r>
            <a:endParaRPr sz="1200" b="1">
              <a:solidFill>
                <a:schemeClr val="dk1"/>
              </a:solidFill>
              <a:highlight>
                <a:srgbClr val="FFD800"/>
              </a:highlight>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solidFill>
                  <a:schemeClr val="dk1"/>
                </a:solidFill>
                <a:latin typeface="Proxima Nova"/>
                <a:ea typeface="Proxima Nova"/>
                <a:cs typeface="Proxima Nova"/>
                <a:sym typeface="Proxima Nova"/>
              </a:rPr>
              <a:t>Expand your Java development workforce with experiential training in the most in-demand skills. Participants will build core skills in Java, Spring Boot, test-driven development, troubleshooting, and Agile development.</a:t>
            </a:r>
            <a:endParaRPr sz="100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0"/>
              </a:spcAft>
              <a:buNone/>
            </a:pPr>
            <a:endParaRPr sz="100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0"/>
              </a:spcAft>
              <a:buNone/>
            </a:pPr>
            <a:endParaRPr sz="100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000">
              <a:solidFill>
                <a:schemeClr val="dk1"/>
              </a:solidFill>
              <a:latin typeface="Proxima Nova"/>
              <a:ea typeface="Proxima Nova"/>
              <a:cs typeface="Proxima Nova"/>
              <a:sym typeface="Proxima Nova"/>
            </a:endParaRPr>
          </a:p>
        </p:txBody>
      </p:sp>
      <p:sp>
        <p:nvSpPr>
          <p:cNvPr id="709" name="Google Shape;709;p98"/>
          <p:cNvSpPr txBox="1"/>
          <p:nvPr/>
        </p:nvSpPr>
        <p:spPr>
          <a:xfrm>
            <a:off x="4623300" y="1467825"/>
            <a:ext cx="4638300" cy="9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highlight>
                  <a:srgbClr val="FFD800"/>
                </a:highlight>
                <a:latin typeface="Proxima Nova"/>
                <a:ea typeface="Proxima Nova"/>
                <a:cs typeface="Proxima Nova"/>
                <a:sym typeface="Proxima Nova"/>
              </a:rPr>
              <a:t>Business Outcomes:</a:t>
            </a:r>
            <a:r>
              <a:rPr lang="en" sz="1000">
                <a:solidFill>
                  <a:schemeClr val="dk1"/>
                </a:solidFill>
                <a:latin typeface="Proxima Nova"/>
                <a:ea typeface="Proxima Nova"/>
                <a:cs typeface="Proxima Nova"/>
                <a:sym typeface="Proxima Nova"/>
              </a:rPr>
              <a:t>. </a:t>
            </a:r>
            <a:endParaRPr sz="1000">
              <a:solidFill>
                <a:schemeClr val="dk1"/>
              </a:solidFill>
              <a:latin typeface="Proxima Nova"/>
              <a:ea typeface="Proxima Nova"/>
              <a:cs typeface="Proxima Nova"/>
              <a:sym typeface="Proxima Nova"/>
            </a:endParaRPr>
          </a:p>
          <a:p>
            <a:pPr marL="457200" lvl="0" indent="-292100" algn="l" rtl="0">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Build engineering capacity to tackle enterprise technology projects.</a:t>
            </a:r>
            <a:endParaRPr sz="1000">
              <a:solidFill>
                <a:schemeClr val="dk1"/>
              </a:solidFill>
              <a:latin typeface="Proxima Nova"/>
              <a:ea typeface="Proxima Nova"/>
              <a:cs typeface="Proxima Nova"/>
              <a:sym typeface="Proxima Nova"/>
            </a:endParaRPr>
          </a:p>
          <a:p>
            <a:pPr marL="457200" lvl="0" indent="-292100" algn="l" rtl="0">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Transform junior talent into job-ready Java developers.</a:t>
            </a:r>
            <a:endParaRPr sz="1000">
              <a:solidFill>
                <a:schemeClr val="dk1"/>
              </a:solidFill>
              <a:latin typeface="Proxima Nova"/>
              <a:ea typeface="Proxima Nova"/>
              <a:cs typeface="Proxima Nova"/>
              <a:sym typeface="Proxima Nova"/>
            </a:endParaRPr>
          </a:p>
          <a:p>
            <a:pPr marL="457200" lvl="0" indent="-292100" algn="l" rtl="0">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Solve real engineering problems through capstone projects. </a:t>
            </a:r>
            <a:endParaRPr sz="1000">
              <a:solidFill>
                <a:schemeClr val="dk1"/>
              </a:solidFill>
              <a:latin typeface="Proxima Nova"/>
              <a:ea typeface="Proxima Nova"/>
              <a:cs typeface="Proxima Nova"/>
              <a:sym typeface="Proxima Nova"/>
            </a:endParaRPr>
          </a:p>
        </p:txBody>
      </p:sp>
      <p:sp>
        <p:nvSpPr>
          <p:cNvPr id="710" name="Google Shape;710;p98"/>
          <p:cNvSpPr/>
          <p:nvPr/>
        </p:nvSpPr>
        <p:spPr>
          <a:xfrm>
            <a:off x="581750" y="3682572"/>
            <a:ext cx="1600200" cy="79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711" name="Google Shape;711;p98"/>
          <p:cNvSpPr txBox="1"/>
          <p:nvPr/>
        </p:nvSpPr>
        <p:spPr>
          <a:xfrm>
            <a:off x="567800" y="3836775"/>
            <a:ext cx="1545300" cy="606600"/>
          </a:xfrm>
          <a:prstGeom prst="rect">
            <a:avLst/>
          </a:prstGeom>
          <a:noFill/>
          <a:ln>
            <a:noFill/>
          </a:ln>
        </p:spPr>
        <p:txBody>
          <a:bodyPr spcFirstLastPara="1" wrap="square" lIns="32150" tIns="32150" rIns="32150" bIns="32150" anchor="t" anchorCtr="0">
            <a:noAutofit/>
          </a:bodyPr>
          <a:lstStyle/>
          <a:p>
            <a:pPr marL="0" lvl="0" indent="0" algn="ctr" rtl="0">
              <a:spcBef>
                <a:spcPts val="0"/>
              </a:spcBef>
              <a:spcAft>
                <a:spcPts val="1600"/>
              </a:spcAft>
              <a:buNone/>
            </a:pPr>
            <a:r>
              <a:rPr lang="en" sz="1000" b="1">
                <a:solidFill>
                  <a:schemeClr val="dk1"/>
                </a:solidFill>
                <a:latin typeface="Proxima Nova"/>
                <a:ea typeface="Proxima Nova"/>
                <a:cs typeface="Proxima Nova"/>
                <a:sym typeface="Proxima Nova"/>
              </a:rPr>
              <a:t>Understand foundational Java topics </a:t>
            </a:r>
            <a:r>
              <a:rPr lang="en" sz="1000">
                <a:solidFill>
                  <a:schemeClr val="dk1"/>
                </a:solidFill>
                <a:latin typeface="Proxima Nova"/>
                <a:ea typeface="Proxima Nova"/>
                <a:cs typeface="Proxima Nova"/>
                <a:sym typeface="Proxima Nova"/>
              </a:rPr>
              <a:t>and apply design patterns to write maintainable object-oriented code.</a:t>
            </a:r>
            <a:r>
              <a:rPr lang="en" sz="1000" b="1">
                <a:solidFill>
                  <a:schemeClr val="dk1"/>
                </a:solidFill>
                <a:latin typeface="Proxima Nova"/>
                <a:ea typeface="Proxima Nova"/>
                <a:cs typeface="Proxima Nova"/>
                <a:sym typeface="Proxima Nova"/>
              </a:rPr>
              <a:t> </a:t>
            </a:r>
            <a:endParaRPr sz="1000">
              <a:solidFill>
                <a:schemeClr val="dk1"/>
              </a:solidFill>
              <a:latin typeface="Proxima Nova"/>
              <a:ea typeface="Proxima Nova"/>
              <a:cs typeface="Proxima Nova"/>
              <a:sym typeface="Proxima Nova"/>
            </a:endParaRPr>
          </a:p>
        </p:txBody>
      </p:sp>
      <p:sp>
        <p:nvSpPr>
          <p:cNvPr id="712" name="Google Shape;712;p98"/>
          <p:cNvSpPr txBox="1"/>
          <p:nvPr/>
        </p:nvSpPr>
        <p:spPr>
          <a:xfrm>
            <a:off x="581325" y="2862375"/>
            <a:ext cx="8029200" cy="27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Proxima Nova"/>
                <a:ea typeface="Proxima Nova"/>
                <a:cs typeface="Proxima Nova"/>
                <a:sym typeface="Proxima Nova"/>
              </a:rPr>
              <a:t>~480 Hours of Java Developer Training</a:t>
            </a:r>
            <a:endParaRPr sz="1100" b="1">
              <a:solidFill>
                <a:srgbClr val="FFFFFF"/>
              </a:solidFill>
              <a:latin typeface="Proxima Nova"/>
              <a:ea typeface="Proxima Nova"/>
              <a:cs typeface="Proxima Nova"/>
              <a:sym typeface="Proxima Nova"/>
            </a:endParaRPr>
          </a:p>
        </p:txBody>
      </p:sp>
      <p:sp>
        <p:nvSpPr>
          <p:cNvPr id="713" name="Google Shape;713;p98"/>
          <p:cNvSpPr txBox="1"/>
          <p:nvPr/>
        </p:nvSpPr>
        <p:spPr>
          <a:xfrm>
            <a:off x="609241" y="31344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Foundational </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Java</a:t>
            </a:r>
            <a:endParaRPr sz="1200">
              <a:solidFill>
                <a:schemeClr val="dk1"/>
              </a:solidFill>
              <a:latin typeface="Proxima Nova"/>
              <a:ea typeface="Proxima Nova"/>
              <a:cs typeface="Proxima Nova"/>
              <a:sym typeface="Proxima Nova"/>
            </a:endParaRPr>
          </a:p>
        </p:txBody>
      </p:sp>
      <p:sp>
        <p:nvSpPr>
          <p:cNvPr id="714" name="Google Shape;714;p98"/>
          <p:cNvSpPr/>
          <p:nvPr/>
        </p:nvSpPr>
        <p:spPr>
          <a:xfrm>
            <a:off x="2182092" y="3682572"/>
            <a:ext cx="1600200" cy="79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715" name="Google Shape;715;p98"/>
          <p:cNvSpPr txBox="1"/>
          <p:nvPr/>
        </p:nvSpPr>
        <p:spPr>
          <a:xfrm>
            <a:off x="2223275" y="3836775"/>
            <a:ext cx="1545300" cy="606600"/>
          </a:xfrm>
          <a:prstGeom prst="rect">
            <a:avLst/>
          </a:prstGeom>
          <a:noFill/>
          <a:ln>
            <a:noFill/>
          </a:ln>
        </p:spPr>
        <p:txBody>
          <a:bodyPr spcFirstLastPara="1" wrap="square" lIns="27425" tIns="32150" rIns="27425" bIns="32150" anchor="t"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Leverage the popular framework Spring Boot</a:t>
            </a:r>
            <a:r>
              <a:rPr lang="en" sz="1000">
                <a:solidFill>
                  <a:schemeClr val="dk1"/>
                </a:solidFill>
                <a:latin typeface="Proxima Nova"/>
                <a:ea typeface="Proxima Nova"/>
                <a:cs typeface="Proxima Nova"/>
                <a:sym typeface="Proxima Nova"/>
              </a:rPr>
              <a:t> to spend less time configuring code and more time writing logic. </a:t>
            </a:r>
            <a:endParaRPr sz="1000">
              <a:solidFill>
                <a:schemeClr val="dk1"/>
              </a:solidFill>
              <a:latin typeface="Proxima Nova"/>
              <a:ea typeface="Proxima Nova"/>
              <a:cs typeface="Proxima Nova"/>
              <a:sym typeface="Proxima Nova"/>
            </a:endParaRPr>
          </a:p>
          <a:p>
            <a:pPr marL="457200" lvl="0" indent="0" algn="ctr" rtl="0">
              <a:spcBef>
                <a:spcPts val="1600"/>
              </a:spcBef>
              <a:spcAft>
                <a:spcPts val="1600"/>
              </a:spcAft>
              <a:buNone/>
            </a:pPr>
            <a:endParaRPr sz="1000">
              <a:solidFill>
                <a:schemeClr val="dk1"/>
              </a:solidFill>
              <a:latin typeface="Proxima Nova"/>
              <a:ea typeface="Proxima Nova"/>
              <a:cs typeface="Proxima Nova"/>
              <a:sym typeface="Proxima Nova"/>
            </a:endParaRPr>
          </a:p>
        </p:txBody>
      </p:sp>
      <p:sp>
        <p:nvSpPr>
          <p:cNvPr id="716" name="Google Shape;716;p98"/>
          <p:cNvSpPr txBox="1"/>
          <p:nvPr/>
        </p:nvSpPr>
        <p:spPr>
          <a:xfrm>
            <a:off x="2209583" y="31344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Spring </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Boot</a:t>
            </a:r>
            <a:endParaRPr sz="1200">
              <a:solidFill>
                <a:schemeClr val="dk1"/>
              </a:solidFill>
              <a:latin typeface="Proxima Nova"/>
              <a:ea typeface="Proxima Nova"/>
              <a:cs typeface="Proxima Nova"/>
              <a:sym typeface="Proxima Nova"/>
            </a:endParaRPr>
          </a:p>
        </p:txBody>
      </p:sp>
      <p:sp>
        <p:nvSpPr>
          <p:cNvPr id="717" name="Google Shape;717;p98"/>
          <p:cNvSpPr/>
          <p:nvPr/>
        </p:nvSpPr>
        <p:spPr>
          <a:xfrm>
            <a:off x="3782434" y="3682572"/>
            <a:ext cx="1600200" cy="79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718" name="Google Shape;718;p98"/>
          <p:cNvSpPr txBox="1"/>
          <p:nvPr/>
        </p:nvSpPr>
        <p:spPr>
          <a:xfrm>
            <a:off x="3809800" y="3836775"/>
            <a:ext cx="1545300" cy="606600"/>
          </a:xfrm>
          <a:prstGeom prst="rect">
            <a:avLst/>
          </a:prstGeom>
          <a:noFill/>
          <a:ln>
            <a:noFill/>
          </a:ln>
        </p:spPr>
        <p:txBody>
          <a:bodyPr spcFirstLastPara="1" wrap="square" lIns="27425" tIns="32150" rIns="27425" bIns="32150" anchor="t"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Extend Agile learnings into DevOps </a:t>
            </a:r>
            <a:r>
              <a:rPr lang="en" sz="1000">
                <a:solidFill>
                  <a:schemeClr val="dk1"/>
                </a:solidFill>
                <a:latin typeface="Proxima Nova"/>
                <a:ea typeface="Proxima Nova"/>
                <a:cs typeface="Proxima Nova"/>
                <a:sym typeface="Proxima Nova"/>
              </a:rPr>
              <a:t>with microservice architecture, containerization, and continuous integration. </a:t>
            </a:r>
            <a:endParaRPr sz="1000">
              <a:solidFill>
                <a:schemeClr val="dk1"/>
              </a:solidFill>
              <a:latin typeface="Proxima Nova"/>
              <a:ea typeface="Proxima Nova"/>
              <a:cs typeface="Proxima Nova"/>
              <a:sym typeface="Proxima Nova"/>
            </a:endParaRPr>
          </a:p>
          <a:p>
            <a:pPr marL="457200" lvl="0" indent="0" algn="ctr" rtl="0">
              <a:spcBef>
                <a:spcPts val="1600"/>
              </a:spcBef>
              <a:spcAft>
                <a:spcPts val="1600"/>
              </a:spcAft>
              <a:buNone/>
            </a:pPr>
            <a:endParaRPr sz="1000" b="1">
              <a:solidFill>
                <a:schemeClr val="dk1"/>
              </a:solidFill>
              <a:latin typeface="Proxima Nova"/>
              <a:ea typeface="Proxima Nova"/>
              <a:cs typeface="Proxima Nova"/>
              <a:sym typeface="Proxima Nova"/>
            </a:endParaRPr>
          </a:p>
        </p:txBody>
      </p:sp>
      <p:sp>
        <p:nvSpPr>
          <p:cNvPr id="719" name="Google Shape;719;p98"/>
          <p:cNvSpPr txBox="1"/>
          <p:nvPr/>
        </p:nvSpPr>
        <p:spPr>
          <a:xfrm>
            <a:off x="3809924" y="31344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Expand into</a:t>
            </a:r>
            <a:br>
              <a:rPr lang="en" sz="1200" b="1">
                <a:solidFill>
                  <a:schemeClr val="dk1"/>
                </a:solidFill>
                <a:latin typeface="Proxima Nova"/>
                <a:ea typeface="Proxima Nova"/>
                <a:cs typeface="Proxima Nova"/>
                <a:sym typeface="Proxima Nova"/>
              </a:rPr>
            </a:br>
            <a:r>
              <a:rPr lang="en" sz="1200" b="1">
                <a:solidFill>
                  <a:schemeClr val="dk1"/>
                </a:solidFill>
                <a:latin typeface="Proxima Nova"/>
                <a:ea typeface="Proxima Nova"/>
                <a:cs typeface="Proxima Nova"/>
                <a:sym typeface="Proxima Nova"/>
              </a:rPr>
              <a:t>DevOps</a:t>
            </a:r>
            <a:endParaRPr sz="1200">
              <a:solidFill>
                <a:schemeClr val="dk1"/>
              </a:solidFill>
              <a:latin typeface="Proxima Nova"/>
              <a:ea typeface="Proxima Nova"/>
              <a:cs typeface="Proxima Nova"/>
              <a:sym typeface="Proxima Nova"/>
            </a:endParaRPr>
          </a:p>
        </p:txBody>
      </p:sp>
      <p:sp>
        <p:nvSpPr>
          <p:cNvPr id="720" name="Google Shape;720;p98"/>
          <p:cNvSpPr/>
          <p:nvPr/>
        </p:nvSpPr>
        <p:spPr>
          <a:xfrm>
            <a:off x="5382776" y="3682572"/>
            <a:ext cx="1600200" cy="79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721" name="Google Shape;721;p98"/>
          <p:cNvSpPr txBox="1"/>
          <p:nvPr/>
        </p:nvSpPr>
        <p:spPr>
          <a:xfrm>
            <a:off x="5410150" y="3836775"/>
            <a:ext cx="1545300" cy="606600"/>
          </a:xfrm>
          <a:prstGeom prst="rect">
            <a:avLst/>
          </a:prstGeom>
          <a:noFill/>
          <a:ln>
            <a:noFill/>
          </a:ln>
        </p:spPr>
        <p:txBody>
          <a:bodyPr spcFirstLastPara="1" wrap="square" lIns="0" tIns="32150" rIns="0" bIns="32150" anchor="t" anchorCtr="0">
            <a:noAutofit/>
          </a:bodyPr>
          <a:lstStyle/>
          <a:p>
            <a:pPr marL="0" lvl="0" indent="0" algn="ctr" rtl="0">
              <a:spcBef>
                <a:spcPts val="0"/>
              </a:spcBef>
              <a:spcAft>
                <a:spcPts val="1600"/>
              </a:spcAft>
              <a:buNone/>
            </a:pPr>
            <a:r>
              <a:rPr lang="en" sz="1000" b="1">
                <a:solidFill>
                  <a:schemeClr val="dk1"/>
                </a:solidFill>
                <a:latin typeface="Proxima Nova"/>
                <a:ea typeface="Proxima Nova"/>
                <a:cs typeface="Proxima Nova"/>
                <a:sym typeface="Proxima Nova"/>
              </a:rPr>
              <a:t>Explore the benefits of using the cloud </a:t>
            </a:r>
            <a:r>
              <a:rPr lang="en" sz="1000">
                <a:solidFill>
                  <a:schemeClr val="dk1"/>
                </a:solidFill>
                <a:latin typeface="Proxima Nova"/>
                <a:ea typeface="Proxima Nova"/>
                <a:cs typeface="Proxima Nova"/>
                <a:sym typeface="Proxima Nova"/>
              </a:rPr>
              <a:t>to host application infrastructure. </a:t>
            </a:r>
            <a:endParaRPr sz="1000">
              <a:solidFill>
                <a:schemeClr val="dk1"/>
              </a:solidFill>
              <a:latin typeface="Proxima Nova"/>
              <a:ea typeface="Proxima Nova"/>
              <a:cs typeface="Proxima Nova"/>
              <a:sym typeface="Proxima Nova"/>
            </a:endParaRPr>
          </a:p>
        </p:txBody>
      </p:sp>
      <p:sp>
        <p:nvSpPr>
          <p:cNvPr id="722" name="Google Shape;722;p98"/>
          <p:cNvSpPr txBox="1"/>
          <p:nvPr/>
        </p:nvSpPr>
        <p:spPr>
          <a:xfrm>
            <a:off x="5410266" y="313447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Cloud Infrastructure </a:t>
            </a:r>
            <a:endParaRPr sz="1200" b="1">
              <a:solidFill>
                <a:schemeClr val="dk1"/>
              </a:solidFill>
              <a:latin typeface="Proxima Nova"/>
              <a:ea typeface="Proxima Nova"/>
              <a:cs typeface="Proxima Nova"/>
              <a:sym typeface="Proxima Nova"/>
            </a:endParaRPr>
          </a:p>
        </p:txBody>
      </p:sp>
      <p:sp>
        <p:nvSpPr>
          <p:cNvPr id="723" name="Google Shape;723;p98"/>
          <p:cNvSpPr/>
          <p:nvPr/>
        </p:nvSpPr>
        <p:spPr>
          <a:xfrm>
            <a:off x="6983108" y="3682572"/>
            <a:ext cx="1600200" cy="7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a:latin typeface="Proxima Nova"/>
              <a:ea typeface="Proxima Nova"/>
              <a:cs typeface="Proxima Nova"/>
              <a:sym typeface="Proxima Nova"/>
            </a:endParaRPr>
          </a:p>
        </p:txBody>
      </p:sp>
      <p:sp>
        <p:nvSpPr>
          <p:cNvPr id="724" name="Google Shape;724;p98"/>
          <p:cNvSpPr txBox="1"/>
          <p:nvPr/>
        </p:nvSpPr>
        <p:spPr>
          <a:xfrm>
            <a:off x="7010500" y="3833600"/>
            <a:ext cx="1545300" cy="606600"/>
          </a:xfrm>
          <a:prstGeom prst="rect">
            <a:avLst/>
          </a:prstGeom>
          <a:noFill/>
          <a:ln>
            <a:noFill/>
          </a:ln>
        </p:spPr>
        <p:txBody>
          <a:bodyPr spcFirstLastPara="1" wrap="square" lIns="0" tIns="32150" rIns="0" bIns="32150" anchor="t" anchorCtr="0">
            <a:noAutofit/>
          </a:bodyPr>
          <a:lstStyle/>
          <a:p>
            <a:pPr marL="0" lvl="0" indent="0" algn="ctr" rtl="0">
              <a:spcBef>
                <a:spcPts val="0"/>
              </a:spcBef>
              <a:spcAft>
                <a:spcPts val="1600"/>
              </a:spcAft>
              <a:buNone/>
            </a:pPr>
            <a:r>
              <a:rPr lang="en" sz="1000" b="1">
                <a:solidFill>
                  <a:schemeClr val="dk1"/>
                </a:solidFill>
                <a:latin typeface="Proxima Nova"/>
                <a:ea typeface="Proxima Nova"/>
                <a:cs typeface="Proxima Nova"/>
                <a:sym typeface="Proxima Nova"/>
              </a:rPr>
              <a:t>Build, test, and deploy</a:t>
            </a:r>
            <a:r>
              <a:rPr lang="en" sz="1000">
                <a:solidFill>
                  <a:schemeClr val="dk1"/>
                </a:solidFill>
                <a:latin typeface="Proxima Nova"/>
                <a:ea typeface="Proxima Nova"/>
                <a:cs typeface="Proxima Nova"/>
                <a:sym typeface="Proxima Nova"/>
              </a:rPr>
              <a:t> a microservices application for your final project.</a:t>
            </a:r>
            <a:endParaRPr sz="1000">
              <a:solidFill>
                <a:schemeClr val="dk1"/>
              </a:solidFill>
              <a:latin typeface="Proxima Nova"/>
              <a:ea typeface="Proxima Nova"/>
              <a:cs typeface="Proxima Nova"/>
              <a:sym typeface="Proxima Nova"/>
            </a:endParaRPr>
          </a:p>
        </p:txBody>
      </p:sp>
      <p:sp>
        <p:nvSpPr>
          <p:cNvPr id="725" name="Google Shape;725;p98"/>
          <p:cNvSpPr txBox="1"/>
          <p:nvPr/>
        </p:nvSpPr>
        <p:spPr>
          <a:xfrm>
            <a:off x="7038241" y="3171825"/>
            <a:ext cx="1545300" cy="4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Capstone </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Project</a:t>
            </a:r>
            <a:endParaRPr sz="1200">
              <a:solidFill>
                <a:schemeClr val="dk1"/>
              </a:solidFill>
              <a:latin typeface="Proxima Nova"/>
              <a:ea typeface="Proxima Nova"/>
              <a:cs typeface="Proxima Nova"/>
              <a:sym typeface="Proxima Nova"/>
            </a:endParaRPr>
          </a:p>
        </p:txBody>
      </p:sp>
      <p:sp>
        <p:nvSpPr>
          <p:cNvPr id="726" name="Google Shape;726;p98"/>
          <p:cNvSpPr/>
          <p:nvPr/>
        </p:nvSpPr>
        <p:spPr>
          <a:xfrm>
            <a:off x="457200" y="2277550"/>
            <a:ext cx="8286000" cy="4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highlight>
                  <a:srgbClr val="FFD800"/>
                </a:highlight>
                <a:latin typeface="Proxima Nova"/>
                <a:ea typeface="Proxima Nova"/>
                <a:cs typeface="Proxima Nova"/>
                <a:sym typeface="Proxima Nova"/>
              </a:rPr>
              <a:t>Prerequisites: </a:t>
            </a:r>
            <a:endParaRPr sz="1200" b="1">
              <a:solidFill>
                <a:schemeClr val="dk1"/>
              </a:solidFill>
              <a:highlight>
                <a:srgbClr val="FFD800"/>
              </a:highlight>
              <a:latin typeface="Proxima Nova"/>
              <a:ea typeface="Proxima Nova"/>
              <a:cs typeface="Proxima Nova"/>
              <a:sym typeface="Proxima Nova"/>
            </a:endParaRPr>
          </a:p>
          <a:p>
            <a:pPr marL="0" lvl="0" indent="0" algn="l" rtl="0">
              <a:lnSpc>
                <a:spcPct val="115000"/>
              </a:lnSpc>
              <a:spcBef>
                <a:spcPts val="0"/>
              </a:spcBef>
              <a:spcAft>
                <a:spcPts val="1600"/>
              </a:spcAft>
              <a:buNone/>
            </a:pPr>
            <a:r>
              <a:rPr lang="en" sz="1000">
                <a:solidFill>
                  <a:schemeClr val="dk1"/>
                </a:solidFill>
                <a:latin typeface="Proxima Nova"/>
                <a:ea typeface="Proxima Nova"/>
                <a:cs typeface="Proxima Nova"/>
                <a:sym typeface="Proxima Nova"/>
              </a:rPr>
              <a:t>Students should have comfort with another programming language such as Python, Ruby, or JavaScript.</a:t>
            </a:r>
            <a:endParaRPr sz="1000">
              <a:solidFill>
                <a:schemeClr val="dk1"/>
              </a:solidFill>
              <a:latin typeface="Proxima Nova"/>
              <a:ea typeface="Proxima Nova"/>
              <a:cs typeface="Proxima Nova"/>
              <a:sym typeface="Proxima Nova"/>
            </a:endParaRPr>
          </a:p>
        </p:txBody>
      </p:sp>
      <p:sp>
        <p:nvSpPr>
          <p:cNvPr id="727" name="Google Shape;727;p98"/>
          <p:cNvSpPr txBox="1"/>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11</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2023 General </a:t>
            </a:r>
            <a:r>
              <a:rPr lang="en" sz="900">
                <a:solidFill>
                  <a:srgbClr val="000000"/>
                </a:solidFill>
                <a:latin typeface="Proxima Nova"/>
                <a:ea typeface="Proxima Nova"/>
                <a:cs typeface="Proxima Nova"/>
                <a:sym typeface="Proxima Nova"/>
              </a:rPr>
              <a:t>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9"/>
          <p:cNvSpPr txBox="1">
            <a:spLocks noGrp="1"/>
          </p:cNvSpPr>
          <p:nvPr>
            <p:ph type="title"/>
          </p:nvPr>
        </p:nvSpPr>
        <p:spPr>
          <a:xfrm>
            <a:off x="480575" y="277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SAMPLE DAILY SCHEDULE</a:t>
            </a:r>
            <a:endParaRPr/>
          </a:p>
        </p:txBody>
      </p:sp>
      <p:sp>
        <p:nvSpPr>
          <p:cNvPr id="733" name="Google Shape;733;p99"/>
          <p:cNvSpPr txBox="1"/>
          <p:nvPr/>
        </p:nvSpPr>
        <p:spPr>
          <a:xfrm>
            <a:off x="480575" y="1097350"/>
            <a:ext cx="4314600" cy="3325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Each day is a mix of </a:t>
            </a:r>
            <a:r>
              <a:rPr lang="en" sz="1500" i="1">
                <a:solidFill>
                  <a:schemeClr val="dk1"/>
                </a:solidFill>
                <a:latin typeface="Proxima Nova"/>
                <a:ea typeface="Proxima Nova"/>
                <a:cs typeface="Proxima Nova"/>
                <a:sym typeface="Proxima Nova"/>
              </a:rPr>
              <a:t>learning new material</a:t>
            </a:r>
            <a:r>
              <a:rPr lang="en" sz="1500">
                <a:solidFill>
                  <a:schemeClr val="dk1"/>
                </a:solidFill>
                <a:latin typeface="Proxima Nova"/>
                <a:ea typeface="Proxima Nova"/>
                <a:cs typeface="Proxima Nova"/>
                <a:sym typeface="Proxima Nova"/>
              </a:rPr>
              <a:t> via lecture and </a:t>
            </a:r>
            <a:r>
              <a:rPr lang="en" sz="1500" i="1">
                <a:solidFill>
                  <a:schemeClr val="dk1"/>
                </a:solidFill>
                <a:latin typeface="Proxima Nova"/>
                <a:ea typeface="Proxima Nova"/>
                <a:cs typeface="Proxima Nova"/>
                <a:sym typeface="Proxima Nova"/>
              </a:rPr>
              <a:t>applying new concepts</a:t>
            </a:r>
            <a:r>
              <a:rPr lang="en" sz="1500">
                <a:solidFill>
                  <a:schemeClr val="dk1"/>
                </a:solidFill>
                <a:latin typeface="Proxima Nova"/>
                <a:ea typeface="Proxima Nova"/>
                <a:cs typeface="Proxima Nova"/>
                <a:sym typeface="Proxima Nova"/>
              </a:rPr>
              <a:t> directly to exercises or labs that simulate the work you will be doing as a software engineering professional.</a:t>
            </a:r>
            <a:endParaRPr sz="1500">
              <a:solidFill>
                <a:schemeClr val="dk1"/>
              </a:solidFill>
              <a:latin typeface="Proxima Nova"/>
              <a:ea typeface="Proxima Nova"/>
              <a:cs typeface="Proxima Nova"/>
              <a:sym typeface="Proxima Nova"/>
            </a:endParaRPr>
          </a:p>
          <a:p>
            <a:pPr marL="457200" lvl="0" indent="-323850" algn="l" rtl="0">
              <a:spcBef>
                <a:spcPts val="10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Regular breaks are incorporated to ensure you have enough time to recharge throughout the course.</a:t>
            </a:r>
            <a:endParaRPr sz="1500">
              <a:solidFill>
                <a:schemeClr val="dk1"/>
              </a:solidFill>
              <a:latin typeface="Proxima Nova"/>
              <a:ea typeface="Proxima Nova"/>
              <a:cs typeface="Proxima Nova"/>
              <a:sym typeface="Proxima Nova"/>
            </a:endParaRPr>
          </a:p>
          <a:p>
            <a:pPr marL="457200" lvl="0" indent="-323850" algn="l" rtl="0">
              <a:spcBef>
                <a:spcPts val="1000"/>
              </a:spcBef>
              <a:spcAft>
                <a:spcPts val="1000"/>
              </a:spcAft>
              <a:buClr>
                <a:schemeClr val="dk1"/>
              </a:buClr>
              <a:buSzPts val="1500"/>
              <a:buFont typeface="Proxima Nova"/>
              <a:buChar char="●"/>
            </a:pPr>
            <a:r>
              <a:rPr lang="en" sz="1500">
                <a:solidFill>
                  <a:schemeClr val="dk1"/>
                </a:solidFill>
                <a:latin typeface="Proxima Nova"/>
                <a:ea typeface="Proxima Nova"/>
                <a:cs typeface="Proxima Nova"/>
                <a:sym typeface="Proxima Nova"/>
              </a:rPr>
              <a:t>Morning and afternoon stand-ups allow small groups to practice Agile ceremonies.</a:t>
            </a:r>
            <a:endParaRPr sz="1700">
              <a:latin typeface="Proxima Nova"/>
              <a:ea typeface="Proxima Nova"/>
              <a:cs typeface="Proxima Nova"/>
              <a:sym typeface="Proxima Nova"/>
            </a:endParaRPr>
          </a:p>
        </p:txBody>
      </p:sp>
      <p:pic>
        <p:nvPicPr>
          <p:cNvPr id="734" name="Google Shape;734;p99"/>
          <p:cNvPicPr preferRelativeResize="0"/>
          <p:nvPr/>
        </p:nvPicPr>
        <p:blipFill>
          <a:blip r:embed="rId3">
            <a:alphaModFix/>
          </a:blip>
          <a:stretch>
            <a:fillRect/>
          </a:stretch>
        </p:blipFill>
        <p:spPr>
          <a:xfrm>
            <a:off x="4642775" y="1592038"/>
            <a:ext cx="4501227" cy="23361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00"/>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EMOTIONAL CYCLE OF CHANGE</a:t>
            </a:r>
            <a:endParaRPr/>
          </a:p>
        </p:txBody>
      </p:sp>
      <p:pic>
        <p:nvPicPr>
          <p:cNvPr id="740" name="Google Shape;740;p100" descr="droppedImage.pdf"/>
          <p:cNvPicPr preferRelativeResize="0"/>
          <p:nvPr/>
        </p:nvPicPr>
        <p:blipFill rotWithShape="1">
          <a:blip r:embed="rId3">
            <a:alphaModFix/>
          </a:blip>
          <a:srcRect/>
          <a:stretch/>
        </p:blipFill>
        <p:spPr>
          <a:xfrm>
            <a:off x="1932144" y="929739"/>
            <a:ext cx="5279700" cy="383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1"/>
          <p:cNvSpPr txBox="1">
            <a:spLocks noGrp="1"/>
          </p:cNvSpPr>
          <p:nvPr>
            <p:ph type="ctrTitle"/>
          </p:nvPr>
        </p:nvSpPr>
        <p:spPr>
          <a:xfrm>
            <a:off x="4572000" y="457200"/>
            <a:ext cx="4114800" cy="228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CLASSROOM OPERATIONS</a:t>
            </a:r>
            <a:endParaRPr/>
          </a:p>
          <a:p>
            <a:pPr marL="0" lvl="0" indent="0" algn="l" rtl="0">
              <a:spcBef>
                <a:spcPts val="0"/>
              </a:spcBef>
              <a:spcAft>
                <a:spcPts val="0"/>
              </a:spcAft>
              <a:buNone/>
            </a:pPr>
            <a:r>
              <a:rPr lang="en"/>
              <a:t>AND EXPECTATIONS</a:t>
            </a:r>
            <a:endParaRPr/>
          </a:p>
        </p:txBody>
      </p:sp>
      <p:sp>
        <p:nvSpPr>
          <p:cNvPr id="746" name="Google Shape;746;p101"/>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747" name="Google Shape;747;p101"/>
          <p:cNvPicPr preferRelativeResize="0"/>
          <p:nvPr/>
        </p:nvPicPr>
        <p:blipFill rotWithShape="1">
          <a:blip r:embed="rId3">
            <a:alphaModFix/>
          </a:blip>
          <a:srcRect l="10951" r="22430"/>
          <a:stretch/>
        </p:blipFill>
        <p:spPr>
          <a:xfrm>
            <a:off x="95250" y="-182875"/>
            <a:ext cx="4114800" cy="41166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2"/>
          <p:cNvSpPr txBox="1">
            <a:spLocks noGrp="1"/>
          </p:cNvSpPr>
          <p:nvPr>
            <p:ph type="body" idx="1"/>
          </p:nvPr>
        </p:nvSpPr>
        <p:spPr>
          <a:xfrm>
            <a:off x="457200" y="1589225"/>
            <a:ext cx="8229600" cy="826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300" b="1"/>
              <a:t>Slack:</a:t>
            </a:r>
            <a:endParaRPr sz="1300" b="1"/>
          </a:p>
          <a:p>
            <a:pPr marL="0" lvl="0" indent="0" algn="l" rtl="0">
              <a:spcBef>
                <a:spcPts val="0"/>
              </a:spcBef>
              <a:spcAft>
                <a:spcPts val="0"/>
              </a:spcAft>
              <a:buNone/>
            </a:pPr>
            <a:r>
              <a:rPr lang="en" sz="1300"/>
              <a:t>Slack will be an important and frequently used form of communication in class. Be sure to always have this up. Try to avoid using the chat in Zoom unless specifically requested.</a:t>
            </a:r>
            <a:endParaRPr sz="1300"/>
          </a:p>
        </p:txBody>
      </p:sp>
      <p:sp>
        <p:nvSpPr>
          <p:cNvPr id="753" name="Google Shape;753;p102"/>
          <p:cNvSpPr/>
          <p:nvPr/>
        </p:nvSpPr>
        <p:spPr>
          <a:xfrm>
            <a:off x="674192" y="3921478"/>
            <a:ext cx="3733500" cy="751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754" name="Google Shape;754;p102"/>
          <p:cNvSpPr txBox="1"/>
          <p:nvPr/>
        </p:nvSpPr>
        <p:spPr>
          <a:xfrm>
            <a:off x="900483" y="4007021"/>
            <a:ext cx="3351000" cy="59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Proxima Nova"/>
                <a:ea typeface="Proxima Nova"/>
                <a:cs typeface="Proxima Nova"/>
                <a:sym typeface="Proxima Nova"/>
              </a:rPr>
              <a:t>Be on camera as much as possible</a:t>
            </a:r>
            <a:r>
              <a:rPr lang="en" sz="1200">
                <a:latin typeface="Proxima Nova"/>
                <a:ea typeface="Proxima Nova"/>
                <a:cs typeface="Proxima Nova"/>
                <a:sym typeface="Proxima Nova"/>
              </a:rPr>
              <a:t>, this encourages an interactive environment</a:t>
            </a:r>
            <a:endParaRPr sz="1200" b="1">
              <a:latin typeface="Proxima Nova"/>
              <a:ea typeface="Proxima Nova"/>
              <a:cs typeface="Proxima Nova"/>
              <a:sym typeface="Proxima Nova"/>
            </a:endParaRPr>
          </a:p>
        </p:txBody>
      </p:sp>
      <p:sp>
        <p:nvSpPr>
          <p:cNvPr id="755" name="Google Shape;755;p102"/>
          <p:cNvSpPr/>
          <p:nvPr/>
        </p:nvSpPr>
        <p:spPr>
          <a:xfrm>
            <a:off x="504876" y="4133210"/>
            <a:ext cx="376800" cy="376800"/>
          </a:xfrm>
          <a:prstGeom prst="diamond">
            <a:avLst/>
          </a:prstGeom>
          <a:solidFill>
            <a:srgbClr val="FFD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2"/>
          <p:cNvSpPr/>
          <p:nvPr/>
        </p:nvSpPr>
        <p:spPr>
          <a:xfrm>
            <a:off x="4727385" y="3919568"/>
            <a:ext cx="3560100" cy="751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757" name="Google Shape;757;p102"/>
          <p:cNvSpPr txBox="1"/>
          <p:nvPr/>
        </p:nvSpPr>
        <p:spPr>
          <a:xfrm>
            <a:off x="4945043" y="4013746"/>
            <a:ext cx="33510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Clr>
                <a:schemeClr val="dk1"/>
              </a:buClr>
              <a:buSzPts val="1100"/>
              <a:buFont typeface="Arial"/>
              <a:buNone/>
            </a:pPr>
            <a:r>
              <a:rPr lang="en" sz="1200" b="1">
                <a:solidFill>
                  <a:schemeClr val="dk1"/>
                </a:solidFill>
                <a:latin typeface="Proxima Nova"/>
                <a:ea typeface="Proxima Nova"/>
                <a:cs typeface="Proxima Nova"/>
                <a:sym typeface="Proxima Nova"/>
              </a:rPr>
              <a:t>Make sure you are muted</a:t>
            </a:r>
            <a:r>
              <a:rPr lang="en" sz="1200">
                <a:solidFill>
                  <a:schemeClr val="dk1"/>
                </a:solidFill>
                <a:latin typeface="Proxima Nova"/>
                <a:ea typeface="Proxima Nova"/>
                <a:cs typeface="Proxima Nova"/>
                <a:sym typeface="Proxima Nova"/>
              </a:rPr>
              <a:t>, unless you are ready to ask or answer a question</a:t>
            </a:r>
            <a:endParaRPr sz="1200">
              <a:latin typeface="Proxima Nova"/>
              <a:ea typeface="Proxima Nova"/>
              <a:cs typeface="Proxima Nova"/>
              <a:sym typeface="Proxima Nova"/>
            </a:endParaRPr>
          </a:p>
        </p:txBody>
      </p:sp>
      <p:sp>
        <p:nvSpPr>
          <p:cNvPr id="758" name="Google Shape;758;p102"/>
          <p:cNvSpPr/>
          <p:nvPr/>
        </p:nvSpPr>
        <p:spPr>
          <a:xfrm>
            <a:off x="4558069" y="4131302"/>
            <a:ext cx="376800" cy="376800"/>
          </a:xfrm>
          <a:prstGeom prst="diamond">
            <a:avLst/>
          </a:prstGeom>
          <a:solidFill>
            <a:srgbClr val="FFD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02"/>
          <p:cNvSpPr/>
          <p:nvPr/>
        </p:nvSpPr>
        <p:spPr>
          <a:xfrm>
            <a:off x="665790" y="2317919"/>
            <a:ext cx="3733500" cy="751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760" name="Google Shape;760;p102"/>
          <p:cNvSpPr txBox="1"/>
          <p:nvPr/>
        </p:nvSpPr>
        <p:spPr>
          <a:xfrm>
            <a:off x="892082" y="2403462"/>
            <a:ext cx="3351000" cy="59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Proxima Nova"/>
                <a:ea typeface="Proxima Nova"/>
                <a:cs typeface="Proxima Nova"/>
                <a:sym typeface="Proxima Nova"/>
              </a:rPr>
              <a:t>Questions, discussions, and links are best shared in Slack</a:t>
            </a:r>
            <a:endParaRPr sz="1200" b="1">
              <a:latin typeface="Proxima Nova"/>
              <a:ea typeface="Proxima Nova"/>
              <a:cs typeface="Proxima Nova"/>
              <a:sym typeface="Proxima Nova"/>
            </a:endParaRPr>
          </a:p>
        </p:txBody>
      </p:sp>
      <p:sp>
        <p:nvSpPr>
          <p:cNvPr id="761" name="Google Shape;761;p102"/>
          <p:cNvSpPr/>
          <p:nvPr/>
        </p:nvSpPr>
        <p:spPr>
          <a:xfrm>
            <a:off x="496474" y="2529651"/>
            <a:ext cx="376800" cy="376800"/>
          </a:xfrm>
          <a:prstGeom prst="diamond">
            <a:avLst/>
          </a:prstGeom>
          <a:solidFill>
            <a:srgbClr val="FFD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02"/>
          <p:cNvSpPr/>
          <p:nvPr/>
        </p:nvSpPr>
        <p:spPr>
          <a:xfrm>
            <a:off x="4718983" y="2316010"/>
            <a:ext cx="3560100" cy="751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763" name="Google Shape;763;p102"/>
          <p:cNvSpPr txBox="1"/>
          <p:nvPr/>
        </p:nvSpPr>
        <p:spPr>
          <a:xfrm>
            <a:off x="4919375" y="2410188"/>
            <a:ext cx="33510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None/>
            </a:pPr>
            <a:r>
              <a:rPr lang="en" sz="1200">
                <a:solidFill>
                  <a:schemeClr val="dk1"/>
                </a:solidFill>
                <a:latin typeface="Proxima Nova"/>
                <a:ea typeface="Proxima Nova"/>
                <a:cs typeface="Proxima Nova"/>
                <a:sym typeface="Proxima Nova"/>
              </a:rPr>
              <a:t>You can use the “Search” tool in Slack to find advice and resources that have been shared</a:t>
            </a:r>
            <a:endParaRPr sz="1200">
              <a:latin typeface="Proxima Nova"/>
              <a:ea typeface="Proxima Nova"/>
              <a:cs typeface="Proxima Nova"/>
              <a:sym typeface="Proxima Nova"/>
            </a:endParaRPr>
          </a:p>
        </p:txBody>
      </p:sp>
      <p:sp>
        <p:nvSpPr>
          <p:cNvPr id="764" name="Google Shape;764;p102"/>
          <p:cNvSpPr/>
          <p:nvPr/>
        </p:nvSpPr>
        <p:spPr>
          <a:xfrm>
            <a:off x="4549667" y="2527744"/>
            <a:ext cx="376800" cy="376800"/>
          </a:xfrm>
          <a:prstGeom prst="diamond">
            <a:avLst/>
          </a:prstGeom>
          <a:solidFill>
            <a:srgbClr val="FFD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2"/>
          <p:cNvSpPr txBox="1"/>
          <p:nvPr/>
        </p:nvSpPr>
        <p:spPr>
          <a:xfrm>
            <a:off x="465500" y="3090520"/>
            <a:ext cx="8145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Proxima Nova"/>
                <a:ea typeface="Proxima Nova"/>
                <a:cs typeface="Proxima Nova"/>
                <a:sym typeface="Proxima Nova"/>
              </a:rPr>
              <a:t>Zoom: </a:t>
            </a:r>
            <a:endParaRPr sz="1300" b="1">
              <a:solidFill>
                <a:schemeClr val="dk1"/>
              </a:solidFill>
              <a:latin typeface="Proxima Nova"/>
              <a:ea typeface="Proxima Nova"/>
              <a:cs typeface="Proxima Nova"/>
              <a:sym typeface="Proxima Nova"/>
            </a:endParaRPr>
          </a:p>
          <a:p>
            <a:pPr marL="0" lvl="0" indent="0" algn="l" rtl="0">
              <a:spcBef>
                <a:spcPts val="0"/>
              </a:spcBef>
              <a:spcAft>
                <a:spcPts val="1600"/>
              </a:spcAft>
              <a:buNone/>
            </a:pPr>
            <a:r>
              <a:rPr lang="en" sz="1300">
                <a:solidFill>
                  <a:schemeClr val="dk1"/>
                </a:solidFill>
                <a:latin typeface="Proxima Nova"/>
                <a:ea typeface="Proxima Nova"/>
                <a:cs typeface="Proxima Nova"/>
                <a:sym typeface="Proxima Nova"/>
              </a:rPr>
              <a:t>Everyone will be logged in to Zoom each day of class. We will be using </a:t>
            </a:r>
            <a:r>
              <a:rPr lang="en" sz="1300" b="1">
                <a:solidFill>
                  <a:schemeClr val="dk1"/>
                </a:solidFill>
                <a:latin typeface="Proxima Nova"/>
                <a:ea typeface="Proxima Nova"/>
                <a:cs typeface="Proxima Nova"/>
                <a:sym typeface="Proxima Nova"/>
              </a:rPr>
              <a:t>Breakout Rooms</a:t>
            </a:r>
            <a:r>
              <a:rPr lang="en" sz="1300">
                <a:solidFill>
                  <a:schemeClr val="dk1"/>
                </a:solidFill>
                <a:latin typeface="Proxima Nova"/>
                <a:ea typeface="Proxima Nova"/>
                <a:cs typeface="Proxima Nova"/>
                <a:sym typeface="Proxima Nova"/>
              </a:rPr>
              <a:t>, where you’ll be collaborating and brainstorming with your classmates.</a:t>
            </a:r>
            <a:endParaRPr sz="1300"/>
          </a:p>
        </p:txBody>
      </p:sp>
      <p:cxnSp>
        <p:nvCxnSpPr>
          <p:cNvPr id="766" name="Google Shape;766;p102"/>
          <p:cNvCxnSpPr/>
          <p:nvPr/>
        </p:nvCxnSpPr>
        <p:spPr>
          <a:xfrm>
            <a:off x="308175" y="1396700"/>
            <a:ext cx="8277900" cy="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102"/>
          <p:cNvSpPr txBox="1"/>
          <p:nvPr/>
        </p:nvSpPr>
        <p:spPr>
          <a:xfrm>
            <a:off x="513350" y="863350"/>
            <a:ext cx="8039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Treat this as preparation for the digital nature of Software Engineering in the workplace. </a:t>
            </a:r>
            <a:endParaRPr sz="12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b="1">
                <a:solidFill>
                  <a:schemeClr val="dk1"/>
                </a:solidFill>
                <a:latin typeface="Proxima Nova"/>
                <a:ea typeface="Proxima Nova"/>
                <a:cs typeface="Proxima Nova"/>
                <a:sym typeface="Proxima Nova"/>
              </a:rPr>
              <a:t>We record lessons in case you would like to go back and review!</a:t>
            </a:r>
            <a:endParaRPr sz="1200" b="1"/>
          </a:p>
        </p:txBody>
      </p:sp>
      <p:sp>
        <p:nvSpPr>
          <p:cNvPr id="768" name="Google Shape;768;p102"/>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OUR EXPECTATIONS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3"/>
          <p:cNvSpPr/>
          <p:nvPr/>
        </p:nvSpPr>
        <p:spPr>
          <a:xfrm>
            <a:off x="-7500" y="1819925"/>
            <a:ext cx="9144000" cy="2530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03"/>
          <p:cNvSpPr txBox="1">
            <a:spLocks noGrp="1"/>
          </p:cNvSpPr>
          <p:nvPr>
            <p:ph type="title"/>
          </p:nvPr>
        </p:nvSpPr>
        <p:spPr>
          <a:xfrm>
            <a:off x="311700" y="256575"/>
            <a:ext cx="85206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a:t>KEYS TO SUCCESS</a:t>
            </a:r>
            <a:endParaRPr sz="3200"/>
          </a:p>
        </p:txBody>
      </p:sp>
      <p:sp>
        <p:nvSpPr>
          <p:cNvPr id="775" name="Google Shape;775;p103"/>
          <p:cNvSpPr/>
          <p:nvPr/>
        </p:nvSpPr>
        <p:spPr>
          <a:xfrm>
            <a:off x="4011300" y="1958562"/>
            <a:ext cx="1106400" cy="1106100"/>
          </a:xfrm>
          <a:prstGeom prst="ellipse">
            <a:avLst/>
          </a:prstGeom>
          <a:solidFill>
            <a:srgbClr val="F9F9F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03"/>
          <p:cNvSpPr/>
          <p:nvPr/>
        </p:nvSpPr>
        <p:spPr>
          <a:xfrm>
            <a:off x="2427275" y="1954065"/>
            <a:ext cx="1106400" cy="1106100"/>
          </a:xfrm>
          <a:prstGeom prst="ellipse">
            <a:avLst/>
          </a:prstGeom>
          <a:solidFill>
            <a:srgbClr val="F9F9F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03"/>
          <p:cNvSpPr/>
          <p:nvPr/>
        </p:nvSpPr>
        <p:spPr>
          <a:xfrm>
            <a:off x="5612687" y="1958562"/>
            <a:ext cx="1106400" cy="1106100"/>
          </a:xfrm>
          <a:prstGeom prst="ellipse">
            <a:avLst/>
          </a:prstGeom>
          <a:solidFill>
            <a:srgbClr val="F9F9F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03"/>
          <p:cNvSpPr txBox="1"/>
          <p:nvPr/>
        </p:nvSpPr>
        <p:spPr>
          <a:xfrm>
            <a:off x="2204950" y="1040375"/>
            <a:ext cx="1551000" cy="78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Nunito Sans"/>
                <a:ea typeface="Nunito Sans"/>
                <a:cs typeface="Nunito Sans"/>
                <a:sym typeface="Nunito Sans"/>
              </a:rPr>
              <a:t>Take Breaks</a:t>
            </a:r>
            <a:endParaRPr sz="1600" b="1">
              <a:solidFill>
                <a:schemeClr val="dk1"/>
              </a:solidFill>
              <a:latin typeface="Nunito Sans"/>
              <a:ea typeface="Nunito Sans"/>
              <a:cs typeface="Nunito Sans"/>
              <a:sym typeface="Nunito Sans"/>
            </a:endParaRPr>
          </a:p>
        </p:txBody>
      </p:sp>
      <p:pic>
        <p:nvPicPr>
          <p:cNvPr id="779" name="Google Shape;779;p103"/>
          <p:cNvPicPr preferRelativeResize="0"/>
          <p:nvPr/>
        </p:nvPicPr>
        <p:blipFill>
          <a:blip r:embed="rId3">
            <a:alphaModFix/>
          </a:blip>
          <a:stretch>
            <a:fillRect/>
          </a:stretch>
        </p:blipFill>
        <p:spPr>
          <a:xfrm>
            <a:off x="2777374" y="2205399"/>
            <a:ext cx="406150" cy="603426"/>
          </a:xfrm>
          <a:prstGeom prst="rect">
            <a:avLst/>
          </a:prstGeom>
          <a:noFill/>
          <a:ln>
            <a:noFill/>
          </a:ln>
        </p:spPr>
      </p:pic>
      <p:pic>
        <p:nvPicPr>
          <p:cNvPr id="780" name="Google Shape;780;p103"/>
          <p:cNvPicPr preferRelativeResize="0"/>
          <p:nvPr/>
        </p:nvPicPr>
        <p:blipFill>
          <a:blip r:embed="rId4">
            <a:alphaModFix/>
          </a:blip>
          <a:stretch>
            <a:fillRect/>
          </a:stretch>
        </p:blipFill>
        <p:spPr>
          <a:xfrm>
            <a:off x="827243" y="1911637"/>
            <a:ext cx="1106423" cy="1106423"/>
          </a:xfrm>
          <a:prstGeom prst="rect">
            <a:avLst/>
          </a:prstGeom>
          <a:noFill/>
          <a:ln>
            <a:noFill/>
          </a:ln>
        </p:spPr>
      </p:pic>
      <p:sp>
        <p:nvSpPr>
          <p:cNvPr id="781" name="Google Shape;781;p103"/>
          <p:cNvSpPr txBox="1"/>
          <p:nvPr/>
        </p:nvSpPr>
        <p:spPr>
          <a:xfrm>
            <a:off x="495313" y="1040363"/>
            <a:ext cx="1770300" cy="78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Nunito Sans"/>
                <a:ea typeface="Nunito Sans"/>
                <a:cs typeface="Nunito Sans"/>
                <a:sym typeface="Nunito Sans"/>
              </a:rPr>
              <a:t>Be Present</a:t>
            </a:r>
            <a:endParaRPr sz="1600" b="1">
              <a:solidFill>
                <a:schemeClr val="dk1"/>
              </a:solidFill>
              <a:latin typeface="Nunito Sans"/>
              <a:ea typeface="Nunito Sans"/>
              <a:cs typeface="Nunito Sans"/>
              <a:sym typeface="Nunito Sans"/>
            </a:endParaRPr>
          </a:p>
        </p:txBody>
      </p:sp>
      <p:sp>
        <p:nvSpPr>
          <p:cNvPr id="782" name="Google Shape;782;p103"/>
          <p:cNvSpPr txBox="1"/>
          <p:nvPr/>
        </p:nvSpPr>
        <p:spPr>
          <a:xfrm>
            <a:off x="6893365" y="1045842"/>
            <a:ext cx="2060700" cy="77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Nunito Sans"/>
                <a:ea typeface="Nunito Sans"/>
                <a:cs typeface="Nunito Sans"/>
                <a:sym typeface="Nunito Sans"/>
              </a:rPr>
              <a:t>Complete Surveys</a:t>
            </a:r>
            <a:endParaRPr sz="1600" b="1">
              <a:solidFill>
                <a:schemeClr val="dk1"/>
              </a:solidFill>
              <a:latin typeface="Nunito Sans"/>
              <a:ea typeface="Nunito Sans"/>
              <a:cs typeface="Nunito Sans"/>
              <a:sym typeface="Nunito Sans"/>
            </a:endParaRPr>
          </a:p>
        </p:txBody>
      </p:sp>
      <p:sp>
        <p:nvSpPr>
          <p:cNvPr id="783" name="Google Shape;783;p103"/>
          <p:cNvSpPr/>
          <p:nvPr/>
        </p:nvSpPr>
        <p:spPr>
          <a:xfrm>
            <a:off x="2036350" y="3139520"/>
            <a:ext cx="1888200" cy="8640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1100"/>
              <a:buFont typeface="Merriweather Sans"/>
              <a:buNone/>
            </a:pPr>
            <a:r>
              <a:rPr lang="en" sz="1200" b="1">
                <a:solidFill>
                  <a:schemeClr val="dk1"/>
                </a:solidFill>
                <a:latin typeface="Nunito Sans"/>
                <a:ea typeface="Nunito Sans"/>
                <a:cs typeface="Nunito Sans"/>
                <a:sym typeface="Nunito Sans"/>
              </a:rPr>
              <a:t>There will be frequent breaks and a 1-hr lunch.  Use them to unplug and recharge!</a:t>
            </a:r>
            <a:endParaRPr sz="1200" b="1">
              <a:solidFill>
                <a:schemeClr val="dk1"/>
              </a:solidFill>
              <a:latin typeface="Nunito Sans"/>
              <a:ea typeface="Nunito Sans"/>
              <a:cs typeface="Nunito Sans"/>
              <a:sym typeface="Nunito Sans"/>
            </a:endParaRPr>
          </a:p>
        </p:txBody>
      </p:sp>
      <p:sp>
        <p:nvSpPr>
          <p:cNvPr id="784" name="Google Shape;784;p103"/>
          <p:cNvSpPr/>
          <p:nvPr/>
        </p:nvSpPr>
        <p:spPr>
          <a:xfrm>
            <a:off x="687175" y="3139520"/>
            <a:ext cx="1386600" cy="12105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Clr>
                <a:srgbClr val="000000"/>
              </a:buClr>
              <a:buSzPts val="1100"/>
              <a:buFont typeface="Merriweather Sans"/>
              <a:buNone/>
            </a:pPr>
            <a:r>
              <a:rPr lang="en" sz="1200" b="1">
                <a:solidFill>
                  <a:schemeClr val="dk1"/>
                </a:solidFill>
                <a:latin typeface="Nunito Sans"/>
                <a:ea typeface="Nunito Sans"/>
                <a:cs typeface="Nunito Sans"/>
                <a:sym typeface="Nunito Sans"/>
              </a:rPr>
              <a:t>Physically and Mentally! </a:t>
            </a:r>
            <a:endParaRPr sz="1200" b="1">
              <a:solidFill>
                <a:schemeClr val="dk1"/>
              </a:solidFill>
              <a:latin typeface="Nunito Sans"/>
              <a:ea typeface="Nunito Sans"/>
              <a:cs typeface="Nunito Sans"/>
              <a:sym typeface="Nunito Sans"/>
            </a:endParaRPr>
          </a:p>
          <a:p>
            <a:pPr marL="0" lvl="0" indent="0" algn="ctr" rtl="0">
              <a:lnSpc>
                <a:spcPct val="110000"/>
              </a:lnSpc>
              <a:spcBef>
                <a:spcPts val="0"/>
              </a:spcBef>
              <a:spcAft>
                <a:spcPts val="0"/>
              </a:spcAft>
              <a:buClr>
                <a:srgbClr val="000000"/>
              </a:buClr>
              <a:buSzPts val="1100"/>
              <a:buFont typeface="Merriweather Sans"/>
              <a:buNone/>
            </a:pPr>
            <a:r>
              <a:rPr lang="en" sz="1200" b="1">
                <a:solidFill>
                  <a:schemeClr val="dk1"/>
                </a:solidFill>
                <a:latin typeface="Nunito Sans"/>
                <a:ea typeface="Nunito Sans"/>
                <a:cs typeface="Nunito Sans"/>
                <a:sym typeface="Nunito Sans"/>
              </a:rPr>
              <a:t>Don’t browse the web or use your phone.</a:t>
            </a:r>
            <a:endParaRPr sz="1200" b="1">
              <a:solidFill>
                <a:schemeClr val="dk1"/>
              </a:solidFill>
              <a:latin typeface="Nunito Sans"/>
              <a:ea typeface="Nunito Sans"/>
              <a:cs typeface="Nunito Sans"/>
              <a:sym typeface="Nunito Sans"/>
            </a:endParaRPr>
          </a:p>
          <a:p>
            <a:pPr marL="0" lvl="0" indent="0" algn="l" rtl="0">
              <a:lnSpc>
                <a:spcPct val="110000"/>
              </a:lnSpc>
              <a:spcBef>
                <a:spcPts val="0"/>
              </a:spcBef>
              <a:spcAft>
                <a:spcPts val="0"/>
              </a:spcAft>
              <a:buClr>
                <a:srgbClr val="000000"/>
              </a:buClr>
              <a:buSzPts val="1100"/>
              <a:buFont typeface="Merriweather Sans"/>
              <a:buNone/>
            </a:pPr>
            <a:endParaRPr sz="1200">
              <a:solidFill>
                <a:srgbClr val="FFFFFF"/>
              </a:solidFill>
              <a:latin typeface="Proxima Nova Semibold"/>
              <a:ea typeface="Proxima Nova Semibold"/>
              <a:cs typeface="Proxima Nova Semibold"/>
              <a:sym typeface="Proxima Nova Semibold"/>
            </a:endParaRPr>
          </a:p>
          <a:p>
            <a:pPr marL="0" marR="0" lvl="0" indent="0" algn="ctr" rtl="0">
              <a:lnSpc>
                <a:spcPct val="110000"/>
              </a:lnSpc>
              <a:spcBef>
                <a:spcPts val="0"/>
              </a:spcBef>
              <a:spcAft>
                <a:spcPts val="0"/>
              </a:spcAft>
              <a:buClr>
                <a:srgbClr val="000000"/>
              </a:buClr>
              <a:buSzPts val="1100"/>
              <a:buFont typeface="Merriweather Sans"/>
              <a:buNone/>
            </a:pPr>
            <a:endParaRPr>
              <a:solidFill>
                <a:srgbClr val="FFFFFF"/>
              </a:solidFill>
              <a:latin typeface="Proxima Nova"/>
              <a:ea typeface="Proxima Nova"/>
              <a:cs typeface="Proxima Nova"/>
              <a:sym typeface="Proxima Nova"/>
            </a:endParaRPr>
          </a:p>
        </p:txBody>
      </p:sp>
      <p:pic>
        <p:nvPicPr>
          <p:cNvPr id="785" name="Google Shape;785;p103"/>
          <p:cNvPicPr preferRelativeResize="0"/>
          <p:nvPr/>
        </p:nvPicPr>
        <p:blipFill>
          <a:blip r:embed="rId5">
            <a:alphaModFix/>
          </a:blip>
          <a:stretch>
            <a:fillRect/>
          </a:stretch>
        </p:blipFill>
        <p:spPr>
          <a:xfrm>
            <a:off x="4203413" y="2354375"/>
            <a:ext cx="630400" cy="423600"/>
          </a:xfrm>
          <a:prstGeom prst="rect">
            <a:avLst/>
          </a:prstGeom>
          <a:noFill/>
          <a:ln>
            <a:noFill/>
          </a:ln>
        </p:spPr>
      </p:pic>
      <p:pic>
        <p:nvPicPr>
          <p:cNvPr id="786" name="Google Shape;786;p103"/>
          <p:cNvPicPr preferRelativeResize="0"/>
          <p:nvPr/>
        </p:nvPicPr>
        <p:blipFill>
          <a:blip r:embed="rId6">
            <a:alphaModFix/>
          </a:blip>
          <a:stretch>
            <a:fillRect/>
          </a:stretch>
        </p:blipFill>
        <p:spPr>
          <a:xfrm>
            <a:off x="4489325" y="2197922"/>
            <a:ext cx="464050" cy="585353"/>
          </a:xfrm>
          <a:prstGeom prst="rect">
            <a:avLst/>
          </a:prstGeom>
          <a:noFill/>
          <a:ln>
            <a:noFill/>
          </a:ln>
        </p:spPr>
      </p:pic>
      <p:sp>
        <p:nvSpPr>
          <p:cNvPr id="787" name="Google Shape;787;p103"/>
          <p:cNvSpPr/>
          <p:nvPr/>
        </p:nvSpPr>
        <p:spPr>
          <a:xfrm>
            <a:off x="7221362" y="1958562"/>
            <a:ext cx="1106400" cy="1106100"/>
          </a:xfrm>
          <a:prstGeom prst="ellipse">
            <a:avLst/>
          </a:prstGeom>
          <a:solidFill>
            <a:srgbClr val="F9F9F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 name="Google Shape;788;p103"/>
          <p:cNvPicPr preferRelativeResize="0"/>
          <p:nvPr/>
        </p:nvPicPr>
        <p:blipFill>
          <a:blip r:embed="rId7">
            <a:alphaModFix/>
          </a:blip>
          <a:stretch>
            <a:fillRect/>
          </a:stretch>
        </p:blipFill>
        <p:spPr>
          <a:xfrm flipH="1">
            <a:off x="7582081" y="2146362"/>
            <a:ext cx="406132" cy="730801"/>
          </a:xfrm>
          <a:prstGeom prst="rect">
            <a:avLst/>
          </a:prstGeom>
          <a:noFill/>
          <a:ln>
            <a:noFill/>
          </a:ln>
        </p:spPr>
      </p:pic>
      <p:pic>
        <p:nvPicPr>
          <p:cNvPr id="789" name="Google Shape;789;p103"/>
          <p:cNvPicPr preferRelativeResize="0"/>
          <p:nvPr/>
        </p:nvPicPr>
        <p:blipFill>
          <a:blip r:embed="rId8">
            <a:alphaModFix/>
          </a:blip>
          <a:stretch>
            <a:fillRect/>
          </a:stretch>
        </p:blipFill>
        <p:spPr>
          <a:xfrm>
            <a:off x="1232700" y="2538830"/>
            <a:ext cx="295525" cy="341127"/>
          </a:xfrm>
          <a:prstGeom prst="rect">
            <a:avLst/>
          </a:prstGeom>
          <a:noFill/>
          <a:ln>
            <a:noFill/>
          </a:ln>
        </p:spPr>
      </p:pic>
      <p:pic>
        <p:nvPicPr>
          <p:cNvPr id="790" name="Google Shape;790;p103"/>
          <p:cNvPicPr preferRelativeResize="0"/>
          <p:nvPr/>
        </p:nvPicPr>
        <p:blipFill>
          <a:blip r:embed="rId9">
            <a:alphaModFix/>
          </a:blip>
          <a:stretch>
            <a:fillRect/>
          </a:stretch>
        </p:blipFill>
        <p:spPr>
          <a:xfrm>
            <a:off x="5754138" y="2131813"/>
            <a:ext cx="790400" cy="790400"/>
          </a:xfrm>
          <a:prstGeom prst="rect">
            <a:avLst/>
          </a:prstGeom>
          <a:noFill/>
          <a:ln>
            <a:noFill/>
          </a:ln>
        </p:spPr>
      </p:pic>
      <p:sp>
        <p:nvSpPr>
          <p:cNvPr id="791" name="Google Shape;791;p103"/>
          <p:cNvSpPr txBox="1"/>
          <p:nvPr/>
        </p:nvSpPr>
        <p:spPr>
          <a:xfrm>
            <a:off x="3825325" y="1036202"/>
            <a:ext cx="1386600" cy="78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Nunito Sans"/>
                <a:ea typeface="Nunito Sans"/>
                <a:cs typeface="Nunito Sans"/>
                <a:sym typeface="Nunito Sans"/>
              </a:rPr>
              <a:t>Participate</a:t>
            </a:r>
            <a:endParaRPr sz="1600" b="1">
              <a:solidFill>
                <a:schemeClr val="dk1"/>
              </a:solidFill>
              <a:latin typeface="Nunito Sans"/>
              <a:ea typeface="Nunito Sans"/>
              <a:cs typeface="Nunito Sans"/>
              <a:sym typeface="Nunito Sans"/>
            </a:endParaRPr>
          </a:p>
        </p:txBody>
      </p:sp>
      <p:sp>
        <p:nvSpPr>
          <p:cNvPr id="792" name="Google Shape;792;p103"/>
          <p:cNvSpPr txBox="1"/>
          <p:nvPr/>
        </p:nvSpPr>
        <p:spPr>
          <a:xfrm>
            <a:off x="3871188" y="3139520"/>
            <a:ext cx="1386600" cy="9078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200" b="1">
                <a:solidFill>
                  <a:schemeClr val="dk1"/>
                </a:solidFill>
                <a:latin typeface="Nunito Sans"/>
                <a:ea typeface="Nunito Sans"/>
                <a:cs typeface="Nunito Sans"/>
                <a:sym typeface="Nunito Sans"/>
              </a:rPr>
              <a:t>Take notes, ask questions, be engaged, and help your neighbors! </a:t>
            </a:r>
            <a:endParaRPr b="1">
              <a:solidFill>
                <a:schemeClr val="dk1"/>
              </a:solidFill>
              <a:latin typeface="Nunito Sans"/>
              <a:ea typeface="Nunito Sans"/>
              <a:cs typeface="Nunito Sans"/>
              <a:sym typeface="Nunito Sans"/>
            </a:endParaRPr>
          </a:p>
        </p:txBody>
      </p:sp>
      <p:sp>
        <p:nvSpPr>
          <p:cNvPr id="793" name="Google Shape;793;p103"/>
          <p:cNvSpPr txBox="1"/>
          <p:nvPr/>
        </p:nvSpPr>
        <p:spPr>
          <a:xfrm>
            <a:off x="5288125" y="1043592"/>
            <a:ext cx="1686000" cy="78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Nunito Sans"/>
                <a:ea typeface="Nunito Sans"/>
                <a:cs typeface="Nunito Sans"/>
                <a:sym typeface="Nunito Sans"/>
              </a:rPr>
              <a:t>Be Resourceful</a:t>
            </a:r>
            <a:endParaRPr sz="1600" b="1">
              <a:solidFill>
                <a:schemeClr val="dk1"/>
              </a:solidFill>
              <a:latin typeface="Nunito Sans"/>
              <a:ea typeface="Nunito Sans"/>
              <a:cs typeface="Nunito Sans"/>
              <a:sym typeface="Nunito Sans"/>
            </a:endParaRPr>
          </a:p>
        </p:txBody>
      </p:sp>
      <p:sp>
        <p:nvSpPr>
          <p:cNvPr id="794" name="Google Shape;794;p103"/>
          <p:cNvSpPr txBox="1"/>
          <p:nvPr/>
        </p:nvSpPr>
        <p:spPr>
          <a:xfrm>
            <a:off x="5386350" y="3149270"/>
            <a:ext cx="1641900" cy="9078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200" b="1">
                <a:solidFill>
                  <a:schemeClr val="dk1"/>
                </a:solidFill>
                <a:latin typeface="Nunito Sans"/>
                <a:ea typeface="Nunito Sans"/>
                <a:cs typeface="Nunito Sans"/>
                <a:sym typeface="Nunito Sans"/>
              </a:rPr>
              <a:t>Google and Stack Overflow are your new best friends!</a:t>
            </a:r>
            <a:r>
              <a:rPr lang="en" sz="1200">
                <a:solidFill>
                  <a:srgbClr val="FFFFFF"/>
                </a:solidFill>
                <a:latin typeface="Proxima Nova Semibold"/>
                <a:ea typeface="Proxima Nova Semibold"/>
                <a:cs typeface="Proxima Nova Semibold"/>
                <a:sym typeface="Proxima Nova Semibold"/>
              </a:rPr>
              <a:t>  </a:t>
            </a:r>
            <a:endParaRPr>
              <a:latin typeface="Proxima Nova Semibold"/>
              <a:ea typeface="Proxima Nova Semibold"/>
              <a:cs typeface="Proxima Nova Semibold"/>
              <a:sym typeface="Proxima Nova Semibold"/>
            </a:endParaRPr>
          </a:p>
        </p:txBody>
      </p:sp>
      <p:sp>
        <p:nvSpPr>
          <p:cNvPr id="795" name="Google Shape;795;p103"/>
          <p:cNvSpPr txBox="1"/>
          <p:nvPr/>
        </p:nvSpPr>
        <p:spPr>
          <a:xfrm>
            <a:off x="6965813" y="3149270"/>
            <a:ext cx="1641900" cy="9078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200" b="1">
                <a:solidFill>
                  <a:schemeClr val="dk1"/>
                </a:solidFill>
                <a:latin typeface="Nunito Sans"/>
                <a:ea typeface="Nunito Sans"/>
                <a:cs typeface="Nunito Sans"/>
                <a:sym typeface="Nunito Sans"/>
              </a:rPr>
              <a:t>Your feedback makes us better. </a:t>
            </a:r>
            <a:endParaRPr b="1">
              <a:solidFill>
                <a:schemeClr val="dk1"/>
              </a:solidFill>
              <a:latin typeface="Nunito Sans"/>
              <a:ea typeface="Nunito Sans"/>
              <a:cs typeface="Nunito Sans"/>
              <a:sym typeface="Nunito Sans"/>
            </a:endParaRPr>
          </a:p>
        </p:txBody>
      </p:sp>
      <p:sp>
        <p:nvSpPr>
          <p:cNvPr id="796" name="Google Shape;796;p103"/>
          <p:cNvSpPr txBox="1"/>
          <p:nvPr/>
        </p:nvSpPr>
        <p:spPr>
          <a:xfrm>
            <a:off x="457200" y="4643625"/>
            <a:ext cx="348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fld id="{00000000-1234-1234-1234-123412341234}" type="slidenum">
              <a:rPr lang="en" sz="900" b="1">
                <a:solidFill>
                  <a:schemeClr val="dk1"/>
                </a:solidFill>
                <a:latin typeface="Barlow Semi Condensed"/>
                <a:ea typeface="Barlow Semi Condensed"/>
                <a:cs typeface="Barlow Semi Condensed"/>
                <a:sym typeface="Barlow Semi Condensed"/>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4"/>
          <p:cNvSpPr txBox="1">
            <a:spLocks noGrp="1"/>
          </p:cNvSpPr>
          <p:nvPr>
            <p:ph type="title"/>
          </p:nvPr>
        </p:nvSpPr>
        <p:spPr>
          <a:xfrm>
            <a:off x="320050" y="358525"/>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GRADUATION REQUIREMENTS</a:t>
            </a:r>
            <a:endParaRPr/>
          </a:p>
        </p:txBody>
      </p:sp>
      <p:pic>
        <p:nvPicPr>
          <p:cNvPr id="802" name="Google Shape;802;p104"/>
          <p:cNvPicPr preferRelativeResize="0"/>
          <p:nvPr/>
        </p:nvPicPr>
        <p:blipFill rotWithShape="1">
          <a:blip r:embed="rId3">
            <a:alphaModFix amt="10000"/>
          </a:blip>
          <a:srcRect t="74813" b="5557"/>
          <a:stretch/>
        </p:blipFill>
        <p:spPr>
          <a:xfrm>
            <a:off x="0" y="4133850"/>
            <a:ext cx="5143502" cy="1009651"/>
          </a:xfrm>
          <a:prstGeom prst="rect">
            <a:avLst/>
          </a:prstGeom>
          <a:noFill/>
          <a:ln>
            <a:noFill/>
          </a:ln>
        </p:spPr>
      </p:pic>
      <p:pic>
        <p:nvPicPr>
          <p:cNvPr id="803" name="Google Shape;803;p104"/>
          <p:cNvPicPr preferRelativeResize="0"/>
          <p:nvPr/>
        </p:nvPicPr>
        <p:blipFill rotWithShape="1">
          <a:blip r:embed="rId3">
            <a:alphaModFix amt="10000"/>
          </a:blip>
          <a:srcRect t="74799" r="22221" b="5570"/>
          <a:stretch/>
        </p:blipFill>
        <p:spPr>
          <a:xfrm>
            <a:off x="5143500" y="4133850"/>
            <a:ext cx="4000502" cy="1009651"/>
          </a:xfrm>
          <a:prstGeom prst="rect">
            <a:avLst/>
          </a:prstGeom>
          <a:noFill/>
          <a:ln>
            <a:noFill/>
          </a:ln>
        </p:spPr>
      </p:pic>
      <p:sp>
        <p:nvSpPr>
          <p:cNvPr id="804" name="Google Shape;804;p104"/>
          <p:cNvSpPr/>
          <p:nvPr/>
        </p:nvSpPr>
        <p:spPr>
          <a:xfrm>
            <a:off x="5715000" y="1371600"/>
            <a:ext cx="3201900" cy="3200400"/>
          </a:xfrm>
          <a:prstGeom prst="ellipse">
            <a:avLst/>
          </a:prstGeom>
          <a:solidFill>
            <a:srgbClr val="22222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04"/>
          <p:cNvSpPr/>
          <p:nvPr/>
        </p:nvSpPr>
        <p:spPr>
          <a:xfrm>
            <a:off x="2932214" y="1371600"/>
            <a:ext cx="3201900" cy="3200400"/>
          </a:xfrm>
          <a:prstGeom prst="ellipse">
            <a:avLst/>
          </a:prstGeom>
          <a:solidFill>
            <a:srgbClr val="22222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04"/>
          <p:cNvSpPr/>
          <p:nvPr/>
        </p:nvSpPr>
        <p:spPr>
          <a:xfrm>
            <a:off x="228600" y="1371600"/>
            <a:ext cx="3201900" cy="3200400"/>
          </a:xfrm>
          <a:prstGeom prst="ellipse">
            <a:avLst/>
          </a:prstGeom>
          <a:solidFill>
            <a:srgbClr val="222222">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04"/>
          <p:cNvSpPr txBox="1"/>
          <p:nvPr/>
        </p:nvSpPr>
        <p:spPr>
          <a:xfrm>
            <a:off x="686550" y="2514600"/>
            <a:ext cx="2286000" cy="1959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a:solidFill>
                  <a:schemeClr val="dk1"/>
                </a:solidFill>
                <a:latin typeface="Barlow Semi Condensed SemiBold"/>
                <a:ea typeface="Barlow Semi Condensed SemiBold"/>
                <a:cs typeface="Barlow Semi Condensed SemiBold"/>
                <a:sym typeface="Barlow Semi Condensed SemiBold"/>
              </a:rPr>
              <a:t>ATTENDANCE</a:t>
            </a:r>
            <a:endParaRPr>
              <a:solidFill>
                <a:schemeClr val="dk1"/>
              </a:solidFill>
              <a:latin typeface="Barlow Semi Condensed SemiBold"/>
              <a:ea typeface="Barlow Semi Condensed SemiBold"/>
              <a:cs typeface="Barlow Semi Condensed SemiBold"/>
              <a:sym typeface="Barlow Semi Condensed SemiBold"/>
            </a:endParaRPr>
          </a:p>
          <a:p>
            <a:pPr marL="0" lvl="0" indent="0" algn="ctr" rtl="0">
              <a:lnSpc>
                <a:spcPct val="115000"/>
              </a:lnSpc>
              <a:spcBef>
                <a:spcPts val="1000"/>
              </a:spcBef>
              <a:spcAft>
                <a:spcPts val="1000"/>
              </a:spcAft>
              <a:buNone/>
            </a:pPr>
            <a:r>
              <a:rPr lang="en" sz="1200">
                <a:solidFill>
                  <a:schemeClr val="dk1"/>
                </a:solidFill>
                <a:latin typeface="Nunito Sans"/>
                <a:ea typeface="Nunito Sans"/>
                <a:cs typeface="Nunito Sans"/>
                <a:sym typeface="Nunito Sans"/>
              </a:rPr>
              <a:t>You can miss no more than 3 classes. All classes will be hosted on Zoom and Slack. Attendance will be taken daily.</a:t>
            </a:r>
            <a:endParaRPr sz="1200">
              <a:solidFill>
                <a:schemeClr val="dk1"/>
              </a:solidFill>
              <a:latin typeface="Nunito Sans"/>
              <a:ea typeface="Nunito Sans"/>
              <a:cs typeface="Nunito Sans"/>
              <a:sym typeface="Nunito Sans"/>
            </a:endParaRPr>
          </a:p>
        </p:txBody>
      </p:sp>
      <p:sp>
        <p:nvSpPr>
          <p:cNvPr id="808" name="Google Shape;808;p104"/>
          <p:cNvSpPr txBox="1"/>
          <p:nvPr/>
        </p:nvSpPr>
        <p:spPr>
          <a:xfrm>
            <a:off x="3390164" y="2514600"/>
            <a:ext cx="2286000" cy="20574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a:solidFill>
                  <a:schemeClr val="dk1"/>
                </a:solidFill>
                <a:latin typeface="Barlow Semi Condensed SemiBold"/>
                <a:ea typeface="Barlow Semi Condensed SemiBold"/>
                <a:cs typeface="Barlow Semi Condensed SemiBold"/>
                <a:sym typeface="Barlow Semi Condensed SemiBold"/>
              </a:rPr>
              <a:t>HOMEWORK/LAB PARTICIPATION</a:t>
            </a:r>
            <a:endParaRPr>
              <a:solidFill>
                <a:schemeClr val="dk1"/>
              </a:solidFill>
              <a:latin typeface="Barlow Semi Condensed SemiBold"/>
              <a:ea typeface="Barlow Semi Condensed SemiBold"/>
              <a:cs typeface="Barlow Semi Condensed SemiBold"/>
              <a:sym typeface="Barlow Semi Condensed SemiBold"/>
            </a:endParaRPr>
          </a:p>
          <a:p>
            <a:pPr marL="0" lvl="0" indent="0" algn="ctr" rtl="0">
              <a:lnSpc>
                <a:spcPct val="115000"/>
              </a:lnSpc>
              <a:spcBef>
                <a:spcPts val="1000"/>
              </a:spcBef>
              <a:spcAft>
                <a:spcPts val="1000"/>
              </a:spcAft>
              <a:buNone/>
            </a:pPr>
            <a:r>
              <a:rPr lang="en" sz="1200">
                <a:solidFill>
                  <a:schemeClr val="dk1"/>
                </a:solidFill>
                <a:latin typeface="Nunito Sans"/>
                <a:ea typeface="Nunito Sans"/>
                <a:cs typeface="Nunito Sans"/>
                <a:sym typeface="Nunito Sans"/>
              </a:rPr>
              <a:t>Complete minimum 80% of assigned homework. Homework &amp; Lab work will be announced during class. </a:t>
            </a:r>
            <a:endParaRPr sz="1200" b="1">
              <a:solidFill>
                <a:schemeClr val="lt1"/>
              </a:solidFill>
              <a:latin typeface="Nunito Sans"/>
              <a:ea typeface="Nunito Sans"/>
              <a:cs typeface="Nunito Sans"/>
              <a:sym typeface="Nunito Sans"/>
            </a:endParaRPr>
          </a:p>
        </p:txBody>
      </p:sp>
      <p:sp>
        <p:nvSpPr>
          <p:cNvPr id="809" name="Google Shape;809;p104"/>
          <p:cNvSpPr txBox="1"/>
          <p:nvPr/>
        </p:nvSpPr>
        <p:spPr>
          <a:xfrm>
            <a:off x="6172950" y="2514600"/>
            <a:ext cx="2286000" cy="20574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a:solidFill>
                  <a:schemeClr val="dk1"/>
                </a:solidFill>
                <a:latin typeface="Barlow Semi Condensed SemiBold"/>
                <a:ea typeface="Barlow Semi Condensed SemiBold"/>
                <a:cs typeface="Barlow Semi Condensed SemiBold"/>
                <a:sym typeface="Barlow Semi Condensed SemiBold"/>
              </a:rPr>
              <a:t>CAPSTONE &amp; UNIT PROJECTS</a:t>
            </a:r>
            <a:endParaRPr>
              <a:solidFill>
                <a:schemeClr val="dk1"/>
              </a:solidFill>
              <a:latin typeface="Barlow Semi Condensed SemiBold"/>
              <a:ea typeface="Barlow Semi Condensed SemiBold"/>
              <a:cs typeface="Barlow Semi Condensed SemiBold"/>
              <a:sym typeface="Barlow Semi Condensed SemiBold"/>
            </a:endParaRPr>
          </a:p>
          <a:p>
            <a:pPr marL="0" lvl="0" indent="0" algn="ctr" rtl="0">
              <a:lnSpc>
                <a:spcPct val="115000"/>
              </a:lnSpc>
              <a:spcBef>
                <a:spcPts val="1000"/>
              </a:spcBef>
              <a:spcAft>
                <a:spcPts val="1000"/>
              </a:spcAft>
              <a:buNone/>
            </a:pPr>
            <a:r>
              <a:rPr lang="en" sz="1200">
                <a:solidFill>
                  <a:schemeClr val="dk1"/>
                </a:solidFill>
                <a:latin typeface="Nunito Sans"/>
                <a:ea typeface="Nunito Sans"/>
                <a:cs typeface="Nunito Sans"/>
                <a:sym typeface="Nunito Sans"/>
              </a:rPr>
              <a:t>Finish and submit unit &amp; capstone projects. Projects will be a mixture of independent &amp; group work and graded based on an agreed upon rubric with specific functional requirements.</a:t>
            </a:r>
            <a:endParaRPr sz="1200" b="1">
              <a:solidFill>
                <a:schemeClr val="lt1"/>
              </a:solidFill>
              <a:latin typeface="Nunito Sans"/>
              <a:ea typeface="Nunito Sans"/>
              <a:cs typeface="Nunito Sans"/>
              <a:sym typeface="Nunito Sans"/>
            </a:endParaRPr>
          </a:p>
        </p:txBody>
      </p:sp>
      <p:sp>
        <p:nvSpPr>
          <p:cNvPr id="810" name="Google Shape;810;p104"/>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811" name="Google Shape;811;p104"/>
          <p:cNvPicPr preferRelativeResize="0"/>
          <p:nvPr/>
        </p:nvPicPr>
        <p:blipFill>
          <a:blip r:embed="rId4">
            <a:alphaModFix/>
          </a:blip>
          <a:stretch>
            <a:fillRect/>
          </a:stretch>
        </p:blipFill>
        <p:spPr>
          <a:xfrm>
            <a:off x="1463790" y="1600200"/>
            <a:ext cx="731520" cy="731520"/>
          </a:xfrm>
          <a:prstGeom prst="rect">
            <a:avLst/>
          </a:prstGeom>
          <a:noFill/>
          <a:ln>
            <a:noFill/>
          </a:ln>
        </p:spPr>
      </p:pic>
      <p:pic>
        <p:nvPicPr>
          <p:cNvPr id="812" name="Google Shape;812;p104"/>
          <p:cNvPicPr preferRelativeResize="0"/>
          <p:nvPr/>
        </p:nvPicPr>
        <p:blipFill>
          <a:blip r:embed="rId5">
            <a:alphaModFix/>
          </a:blip>
          <a:stretch>
            <a:fillRect/>
          </a:stretch>
        </p:blipFill>
        <p:spPr>
          <a:xfrm>
            <a:off x="4167404" y="1600200"/>
            <a:ext cx="731520" cy="731520"/>
          </a:xfrm>
          <a:prstGeom prst="rect">
            <a:avLst/>
          </a:prstGeom>
          <a:noFill/>
          <a:ln>
            <a:noFill/>
          </a:ln>
        </p:spPr>
      </p:pic>
      <p:pic>
        <p:nvPicPr>
          <p:cNvPr id="813" name="Google Shape;813;p104"/>
          <p:cNvPicPr preferRelativeResize="0"/>
          <p:nvPr/>
        </p:nvPicPr>
        <p:blipFill>
          <a:blip r:embed="rId6">
            <a:alphaModFix/>
          </a:blip>
          <a:stretch>
            <a:fillRect/>
          </a:stretch>
        </p:blipFill>
        <p:spPr>
          <a:xfrm>
            <a:off x="6950183" y="1600200"/>
            <a:ext cx="731520" cy="7315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5"/>
          <p:cNvSpPr txBox="1">
            <a:spLocks noGrp="1"/>
          </p:cNvSpPr>
          <p:nvPr>
            <p:ph type="ctrTitle"/>
          </p:nvPr>
        </p:nvSpPr>
        <p:spPr>
          <a:xfrm>
            <a:off x="4572000" y="457200"/>
            <a:ext cx="4114800" cy="228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PROGRAM TOOLS AND ACCESS</a:t>
            </a:r>
            <a:endParaRPr/>
          </a:p>
        </p:txBody>
      </p:sp>
      <p:sp>
        <p:nvSpPr>
          <p:cNvPr id="819" name="Google Shape;819;p105"/>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820" name="Google Shape;820;p105"/>
          <p:cNvPicPr preferRelativeResize="0"/>
          <p:nvPr/>
        </p:nvPicPr>
        <p:blipFill rotWithShape="1">
          <a:blip r:embed="rId3">
            <a:alphaModFix/>
          </a:blip>
          <a:srcRect l="16647" r="16654"/>
          <a:stretch/>
        </p:blipFill>
        <p:spPr>
          <a:xfrm>
            <a:off x="91440" y="-182875"/>
            <a:ext cx="4114800" cy="41148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06"/>
          <p:cNvSpPr txBox="1"/>
          <p:nvPr/>
        </p:nvSpPr>
        <p:spPr>
          <a:xfrm>
            <a:off x="499950" y="975200"/>
            <a:ext cx="7906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Google Chrome is the preferred browser for this course </a:t>
            </a:r>
            <a:r>
              <a:rPr lang="en">
                <a:latin typeface="Proxima Nova"/>
                <a:ea typeface="Proxima Nova"/>
                <a:cs typeface="Proxima Nova"/>
                <a:sym typeface="Proxima Nova"/>
              </a:rPr>
              <a:t>due to its simplicity and ability to load pages, multiple tabs and applications with faster speed than other browsers.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The course content is optimized for use on Google Chrome. If you have not downloaded it already, please follow the instructions below:</a:t>
            </a:r>
            <a:endParaRPr>
              <a:latin typeface="Proxima Nova"/>
              <a:ea typeface="Proxima Nova"/>
              <a:cs typeface="Proxima Nova"/>
              <a:sym typeface="Proxima Nova"/>
            </a:endParaRPr>
          </a:p>
        </p:txBody>
      </p:sp>
      <p:sp>
        <p:nvSpPr>
          <p:cNvPr id="826" name="Google Shape;826;p106"/>
          <p:cNvSpPr txBox="1"/>
          <p:nvPr/>
        </p:nvSpPr>
        <p:spPr>
          <a:xfrm>
            <a:off x="499950" y="2407675"/>
            <a:ext cx="3612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Proxima Nova"/>
                <a:ea typeface="Proxima Nova"/>
                <a:cs typeface="Proxima Nova"/>
                <a:sym typeface="Proxima Nova"/>
              </a:rPr>
              <a:t>Download Google Chrome: </a:t>
            </a:r>
            <a:endParaRPr sz="1300" b="1">
              <a:latin typeface="Proxima Nova"/>
              <a:ea typeface="Proxima Nova"/>
              <a:cs typeface="Proxima Nova"/>
              <a:sym typeface="Proxima Nova"/>
            </a:endParaRPr>
          </a:p>
          <a:p>
            <a:pPr marL="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 sz="1300" b="1" u="sng">
                <a:solidFill>
                  <a:schemeClr val="hlink"/>
                </a:solidFill>
                <a:latin typeface="Proxima Nova"/>
                <a:ea typeface="Proxima Nova"/>
                <a:cs typeface="Proxima Nova"/>
                <a:sym typeface="Proxima Nova"/>
                <a:hlinkClick r:id="rId3"/>
              </a:rPr>
              <a:t>https://www.google.com/chrome</a:t>
            </a:r>
            <a:endParaRPr sz="1300" b="1">
              <a:latin typeface="Proxima Nova"/>
              <a:ea typeface="Proxima Nova"/>
              <a:cs typeface="Proxima Nova"/>
              <a:sym typeface="Proxima Nova"/>
            </a:endParaRPr>
          </a:p>
        </p:txBody>
      </p:sp>
      <p:pic>
        <p:nvPicPr>
          <p:cNvPr id="827" name="Google Shape;827;p106"/>
          <p:cNvPicPr preferRelativeResize="0"/>
          <p:nvPr/>
        </p:nvPicPr>
        <p:blipFill>
          <a:blip r:embed="rId4">
            <a:alphaModFix/>
          </a:blip>
          <a:stretch>
            <a:fillRect/>
          </a:stretch>
        </p:blipFill>
        <p:spPr>
          <a:xfrm>
            <a:off x="6935450" y="2912350"/>
            <a:ext cx="1470700" cy="1470700"/>
          </a:xfrm>
          <a:prstGeom prst="rect">
            <a:avLst/>
          </a:prstGeom>
          <a:noFill/>
          <a:ln>
            <a:noFill/>
          </a:ln>
        </p:spPr>
      </p:pic>
      <p:sp>
        <p:nvSpPr>
          <p:cNvPr id="828" name="Google Shape;828;p106"/>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GOOGLE CHROME</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9"/>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TODAY’S AGENDA</a:t>
            </a:r>
            <a:endParaRPr/>
          </a:p>
        </p:txBody>
      </p:sp>
      <p:sp>
        <p:nvSpPr>
          <p:cNvPr id="587" name="Google Shape;587;p89"/>
          <p:cNvSpPr txBox="1">
            <a:spLocks noGrp="1"/>
          </p:cNvSpPr>
          <p:nvPr>
            <p:ph type="body" idx="1"/>
          </p:nvPr>
        </p:nvSpPr>
        <p:spPr>
          <a:xfrm>
            <a:off x="396450" y="1111750"/>
            <a:ext cx="8351100" cy="341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a:highlight>
                  <a:srgbClr val="FFDB00"/>
                </a:highlight>
                <a:latin typeface="Barlow Semi Condensed SemiBold"/>
                <a:ea typeface="Barlow Semi Condensed SemiBold"/>
                <a:cs typeface="Barlow Semi Condensed SemiBold"/>
                <a:sym typeface="Barlow Semi Condensed SemiBold"/>
              </a:rPr>
              <a:t>Objective:</a:t>
            </a:r>
            <a:r>
              <a:rPr lang="en" sz="1500">
                <a:latin typeface="Barlow Semi Condensed SemiBold"/>
                <a:ea typeface="Barlow Semi Condensed SemiBold"/>
                <a:cs typeface="Barlow Semi Condensed SemiBold"/>
                <a:sym typeface="Barlow Semi Condensed SemiBold"/>
              </a:rPr>
              <a:t> To familiarize you with Zoom capabilities and install tools to make the SOFTWARE ENGINEERING BOOTCAMP as engaging and impactful as possible!</a:t>
            </a:r>
            <a:endParaRPr sz="1500">
              <a:latin typeface="Barlow Semi Condensed SemiBold"/>
              <a:ea typeface="Barlow Semi Condensed SemiBold"/>
              <a:cs typeface="Barlow Semi Condensed SemiBold"/>
              <a:sym typeface="Barlow Semi Condensed SemiBold"/>
            </a:endParaRPr>
          </a:p>
          <a:p>
            <a:pPr marL="777240" lvl="0" indent="-59690" algn="l" rtl="0">
              <a:spcBef>
                <a:spcPts val="1000"/>
              </a:spcBef>
              <a:spcAft>
                <a:spcPts val="0"/>
              </a:spcAft>
              <a:buClr>
                <a:srgbClr val="000000"/>
              </a:buClr>
              <a:buSzPts val="1300"/>
              <a:buChar char="⮕"/>
            </a:pPr>
            <a:r>
              <a:rPr lang="en" sz="1300"/>
              <a:t>Introductions</a:t>
            </a:r>
            <a:endParaRPr sz="1300"/>
          </a:p>
          <a:p>
            <a:pPr marL="777240" lvl="0" indent="-59690" algn="l" rtl="0">
              <a:spcBef>
                <a:spcPts val="1000"/>
              </a:spcBef>
              <a:spcAft>
                <a:spcPts val="0"/>
              </a:spcAft>
              <a:buClr>
                <a:srgbClr val="000000"/>
              </a:buClr>
              <a:buSzPts val="1300"/>
              <a:buChar char="⮕"/>
            </a:pPr>
            <a:r>
              <a:rPr lang="en" sz="1300"/>
              <a:t>Program Breakdown</a:t>
            </a:r>
            <a:endParaRPr sz="1300"/>
          </a:p>
          <a:p>
            <a:pPr marL="777240" lvl="0" indent="-59690" algn="l" rtl="0">
              <a:spcBef>
                <a:spcPts val="1000"/>
              </a:spcBef>
              <a:spcAft>
                <a:spcPts val="0"/>
              </a:spcAft>
              <a:buClr>
                <a:srgbClr val="000000"/>
              </a:buClr>
              <a:buSzPts val="1300"/>
              <a:buChar char="⮕"/>
            </a:pPr>
            <a:r>
              <a:rPr lang="en" sz="1300"/>
              <a:t>Classroom Operations</a:t>
            </a:r>
            <a:endParaRPr sz="1300"/>
          </a:p>
          <a:p>
            <a:pPr marL="777240" lvl="0" indent="-59690" algn="l" rtl="0">
              <a:spcBef>
                <a:spcPts val="1000"/>
              </a:spcBef>
              <a:spcAft>
                <a:spcPts val="0"/>
              </a:spcAft>
              <a:buClr>
                <a:srgbClr val="000000"/>
              </a:buClr>
              <a:buSzPts val="1300"/>
              <a:buChar char="⮕"/>
            </a:pPr>
            <a:r>
              <a:rPr lang="en" sz="1300"/>
              <a:t>Program Tools and Access</a:t>
            </a:r>
            <a:endParaRPr sz="1300"/>
          </a:p>
          <a:p>
            <a:pPr marL="777240" lvl="0" indent="-59690" algn="l" rtl="0">
              <a:spcBef>
                <a:spcPts val="1000"/>
              </a:spcBef>
              <a:spcAft>
                <a:spcPts val="0"/>
              </a:spcAft>
              <a:buClr>
                <a:srgbClr val="000000"/>
              </a:buClr>
              <a:buSzPts val="1300"/>
              <a:buChar char="⮕"/>
            </a:pPr>
            <a:r>
              <a:rPr lang="en" sz="1300"/>
              <a:t>Q&amp;A</a:t>
            </a:r>
            <a:endParaRPr sz="1300"/>
          </a:p>
        </p:txBody>
      </p:sp>
      <p:sp>
        <p:nvSpPr>
          <p:cNvPr id="588" name="Google Shape;588;p89"/>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07"/>
          <p:cNvSpPr txBox="1"/>
          <p:nvPr/>
        </p:nvSpPr>
        <p:spPr>
          <a:xfrm>
            <a:off x="499950" y="2550925"/>
            <a:ext cx="3612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Proxima Nova"/>
                <a:ea typeface="Proxima Nova"/>
                <a:cs typeface="Proxima Nova"/>
                <a:sym typeface="Proxima Nova"/>
              </a:rPr>
              <a:t>Download Zoom for Desktop: </a:t>
            </a:r>
            <a:endParaRPr sz="1300" b="1">
              <a:latin typeface="Proxima Nova"/>
              <a:ea typeface="Proxima Nova"/>
              <a:cs typeface="Proxima Nova"/>
              <a:sym typeface="Proxima Nova"/>
            </a:endParaRPr>
          </a:p>
          <a:p>
            <a:pPr marL="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 sz="1300" b="1" u="sng">
                <a:solidFill>
                  <a:schemeClr val="hlink"/>
                </a:solidFill>
                <a:latin typeface="Proxima Nova"/>
                <a:ea typeface="Proxima Nova"/>
                <a:cs typeface="Proxima Nova"/>
                <a:sym typeface="Proxima Nova"/>
                <a:hlinkClick r:id="rId3"/>
              </a:rPr>
              <a:t>https://zoom.us/download</a:t>
            </a:r>
            <a:endParaRPr sz="1300" b="1">
              <a:latin typeface="Proxima Nova"/>
              <a:ea typeface="Proxima Nova"/>
              <a:cs typeface="Proxima Nova"/>
              <a:sym typeface="Proxima Nova"/>
            </a:endParaRPr>
          </a:p>
        </p:txBody>
      </p:sp>
      <p:sp>
        <p:nvSpPr>
          <p:cNvPr id="834" name="Google Shape;834;p107"/>
          <p:cNvSpPr txBox="1"/>
          <p:nvPr/>
        </p:nvSpPr>
        <p:spPr>
          <a:xfrm>
            <a:off x="499950" y="975200"/>
            <a:ext cx="7638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Zoom is our primary communication tool. </a:t>
            </a:r>
            <a:r>
              <a:rPr lang="en">
                <a:solidFill>
                  <a:schemeClr val="dk1"/>
                </a:solidFill>
                <a:latin typeface="Nunito Sans"/>
                <a:ea typeface="Nunito Sans"/>
                <a:cs typeface="Nunito Sans"/>
                <a:sym typeface="Nunito Sans"/>
              </a:rPr>
              <a:t>This is where you will join your class every day to attend lectures. You </a:t>
            </a:r>
            <a:r>
              <a:rPr lang="en" b="1">
                <a:solidFill>
                  <a:schemeClr val="dk1"/>
                </a:solidFill>
                <a:latin typeface="Nunito Sans"/>
                <a:ea typeface="Nunito Sans"/>
                <a:cs typeface="Nunito Sans"/>
                <a:sym typeface="Nunito Sans"/>
              </a:rPr>
              <a:t>must have the desktop version downloaded</a:t>
            </a:r>
            <a:r>
              <a:rPr lang="en">
                <a:solidFill>
                  <a:schemeClr val="dk1"/>
                </a:solidFill>
                <a:latin typeface="Nunito Sans"/>
                <a:ea typeface="Nunito Sans"/>
                <a:cs typeface="Nunito Sans"/>
                <a:sym typeface="Nunito Sans"/>
              </a:rPr>
              <a:t>, ensure your are not on the web version</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If you have not downloaded it already, please follow the instructions below:</a:t>
            </a:r>
            <a:endParaRPr>
              <a:latin typeface="Proxima Nova"/>
              <a:ea typeface="Proxima Nova"/>
              <a:cs typeface="Proxima Nova"/>
              <a:sym typeface="Proxima Nova"/>
            </a:endParaRPr>
          </a:p>
        </p:txBody>
      </p:sp>
      <p:sp>
        <p:nvSpPr>
          <p:cNvPr id="835" name="Google Shape;835;p107"/>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ZOOM</a:t>
            </a:r>
            <a:endParaRPr sz="3200"/>
          </a:p>
        </p:txBody>
      </p:sp>
      <p:pic>
        <p:nvPicPr>
          <p:cNvPr id="836" name="Google Shape;836;p107"/>
          <p:cNvPicPr preferRelativeResize="0"/>
          <p:nvPr/>
        </p:nvPicPr>
        <p:blipFill>
          <a:blip r:embed="rId4">
            <a:alphaModFix/>
          </a:blip>
          <a:stretch>
            <a:fillRect/>
          </a:stretch>
        </p:blipFill>
        <p:spPr>
          <a:xfrm>
            <a:off x="6611063" y="3336025"/>
            <a:ext cx="1432125" cy="326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08"/>
          <p:cNvPicPr preferRelativeResize="0"/>
          <p:nvPr/>
        </p:nvPicPr>
        <p:blipFill rotWithShape="1">
          <a:blip r:embed="rId3">
            <a:alphaModFix/>
          </a:blip>
          <a:srcRect r="73417"/>
          <a:stretch/>
        </p:blipFill>
        <p:spPr>
          <a:xfrm>
            <a:off x="6348725" y="2561897"/>
            <a:ext cx="1956800" cy="1874875"/>
          </a:xfrm>
          <a:prstGeom prst="rect">
            <a:avLst/>
          </a:prstGeom>
          <a:noFill/>
          <a:ln>
            <a:noFill/>
          </a:ln>
        </p:spPr>
      </p:pic>
      <p:sp>
        <p:nvSpPr>
          <p:cNvPr id="842" name="Google Shape;842;p108"/>
          <p:cNvSpPr txBox="1"/>
          <p:nvPr/>
        </p:nvSpPr>
        <p:spPr>
          <a:xfrm>
            <a:off x="499950" y="2631525"/>
            <a:ext cx="3612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Proxima Nova"/>
                <a:ea typeface="Proxima Nova"/>
                <a:cs typeface="Proxima Nova"/>
                <a:sym typeface="Proxima Nova"/>
              </a:rPr>
              <a:t>Download Slack for Desktop: </a:t>
            </a:r>
            <a:endParaRPr sz="1300" b="1">
              <a:latin typeface="Proxima Nova"/>
              <a:ea typeface="Proxima Nova"/>
              <a:cs typeface="Proxima Nova"/>
              <a:sym typeface="Proxima Nova"/>
            </a:endParaRPr>
          </a:p>
          <a:p>
            <a:pPr marL="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 sz="1300" b="1" u="sng">
                <a:solidFill>
                  <a:schemeClr val="hlink"/>
                </a:solidFill>
                <a:latin typeface="Proxima Nova"/>
                <a:ea typeface="Proxima Nova"/>
                <a:cs typeface="Proxima Nova"/>
                <a:sym typeface="Proxima Nova"/>
                <a:hlinkClick r:id="rId4"/>
              </a:rPr>
              <a:t>https://slack.com/download</a:t>
            </a:r>
            <a:endParaRPr sz="1300" b="1">
              <a:latin typeface="Proxima Nova"/>
              <a:ea typeface="Proxima Nova"/>
              <a:cs typeface="Proxima Nova"/>
              <a:sym typeface="Proxima Nova"/>
            </a:endParaRPr>
          </a:p>
        </p:txBody>
      </p:sp>
      <p:sp>
        <p:nvSpPr>
          <p:cNvPr id="843" name="Google Shape;843;p108"/>
          <p:cNvSpPr txBox="1"/>
          <p:nvPr/>
        </p:nvSpPr>
        <p:spPr>
          <a:xfrm>
            <a:off x="499950" y="975200"/>
            <a:ext cx="7638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Slack is our secondary communication tool. </a:t>
            </a:r>
            <a:r>
              <a:rPr lang="en">
                <a:solidFill>
                  <a:schemeClr val="dk1"/>
                </a:solidFill>
                <a:latin typeface="Nunito Sans"/>
                <a:ea typeface="Nunito Sans"/>
                <a:cs typeface="Nunito Sans"/>
                <a:sym typeface="Nunito Sans"/>
              </a:rPr>
              <a:t>Respond to instructors check-ins, share files, lab and activity instructions and other information related to the course. </a:t>
            </a:r>
            <a:endParaRPr>
              <a:solidFill>
                <a:schemeClr val="dk1"/>
              </a:solidFill>
              <a:latin typeface="Nunito Sans"/>
              <a:ea typeface="Nunito Sans"/>
              <a:cs typeface="Nunito Sans"/>
              <a:sym typeface="Nunito Sans"/>
            </a:endParaRPr>
          </a:p>
          <a:p>
            <a:pPr marL="0" lvl="0" indent="0" algn="l" rtl="0">
              <a:spcBef>
                <a:spcPts val="0"/>
              </a:spcBef>
              <a:spcAft>
                <a:spcPts val="0"/>
              </a:spcAft>
              <a:buNone/>
            </a:pPr>
            <a:r>
              <a:rPr lang="en">
                <a:solidFill>
                  <a:schemeClr val="dk1"/>
                </a:solidFill>
                <a:latin typeface="Nunito Sans"/>
                <a:ea typeface="Nunito Sans"/>
                <a:cs typeface="Nunito Sans"/>
                <a:sym typeface="Nunito Sans"/>
              </a:rPr>
              <a:t>Find </a:t>
            </a:r>
            <a:r>
              <a:rPr lang="en" b="1">
                <a:solidFill>
                  <a:schemeClr val="dk1"/>
                </a:solidFill>
                <a:latin typeface="Nunito Sans"/>
                <a:ea typeface="Nunito Sans"/>
                <a:cs typeface="Nunito Sans"/>
                <a:sym typeface="Nunito Sans"/>
              </a:rPr>
              <a:t>important information </a:t>
            </a:r>
            <a:r>
              <a:rPr lang="en">
                <a:solidFill>
                  <a:schemeClr val="dk1"/>
                </a:solidFill>
                <a:latin typeface="Nunito Sans"/>
                <a:ea typeface="Nunito Sans"/>
                <a:cs typeface="Nunito Sans"/>
                <a:sym typeface="Nunito Sans"/>
              </a:rPr>
              <a:t>in the pinned messages of your class’ Slack channel. Feel empowered to interact with each other and share interesting/fun/cool resources!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If you have not downloaded it already, please follow the instructions below:</a:t>
            </a:r>
            <a:endParaRPr>
              <a:latin typeface="Proxima Nova"/>
              <a:ea typeface="Proxima Nova"/>
              <a:cs typeface="Proxima Nova"/>
              <a:sym typeface="Proxima Nova"/>
            </a:endParaRPr>
          </a:p>
        </p:txBody>
      </p:sp>
      <p:sp>
        <p:nvSpPr>
          <p:cNvPr id="844" name="Google Shape;844;p108"/>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SLACK</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9"/>
          <p:cNvSpPr txBox="1"/>
          <p:nvPr/>
        </p:nvSpPr>
        <p:spPr>
          <a:xfrm>
            <a:off x="499950" y="2631525"/>
            <a:ext cx="3612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Proxima Nova"/>
                <a:ea typeface="Proxima Nova"/>
                <a:cs typeface="Proxima Nova"/>
                <a:sym typeface="Proxima Nova"/>
              </a:rPr>
              <a:t>Download VS Code: </a:t>
            </a:r>
            <a:endParaRPr sz="1300" b="1">
              <a:latin typeface="Proxima Nova"/>
              <a:ea typeface="Proxima Nova"/>
              <a:cs typeface="Proxima Nova"/>
              <a:sym typeface="Proxima Nova"/>
            </a:endParaRPr>
          </a:p>
          <a:p>
            <a:pPr marL="0" lvl="0" indent="0" algn="l" rtl="0">
              <a:spcBef>
                <a:spcPts val="0"/>
              </a:spcBef>
              <a:spcAft>
                <a:spcPts val="0"/>
              </a:spcAft>
              <a:buNone/>
            </a:pPr>
            <a:endParaRPr sz="1300" b="1">
              <a:latin typeface="Proxima Nova"/>
              <a:ea typeface="Proxima Nova"/>
              <a:cs typeface="Proxima Nova"/>
              <a:sym typeface="Proxima Nova"/>
            </a:endParaRPr>
          </a:p>
          <a:p>
            <a:pPr marL="0" lvl="0" indent="0" algn="l" rtl="0">
              <a:spcBef>
                <a:spcPts val="0"/>
              </a:spcBef>
              <a:spcAft>
                <a:spcPts val="0"/>
              </a:spcAft>
              <a:buNone/>
            </a:pPr>
            <a:r>
              <a:rPr lang="en" sz="1300" b="1" u="sng">
                <a:solidFill>
                  <a:schemeClr val="hlink"/>
                </a:solidFill>
                <a:latin typeface="Proxima Nova"/>
                <a:ea typeface="Proxima Nova"/>
                <a:cs typeface="Proxima Nova"/>
                <a:sym typeface="Proxima Nova"/>
                <a:hlinkClick r:id="rId3"/>
              </a:rPr>
              <a:t>https://code.visualstudio.com/download</a:t>
            </a:r>
            <a:endParaRPr sz="1300" b="1">
              <a:latin typeface="Proxima Nova"/>
              <a:ea typeface="Proxima Nova"/>
              <a:cs typeface="Proxima Nova"/>
              <a:sym typeface="Proxima Nova"/>
            </a:endParaRPr>
          </a:p>
        </p:txBody>
      </p:sp>
      <p:sp>
        <p:nvSpPr>
          <p:cNvPr id="850" name="Google Shape;850;p109"/>
          <p:cNvSpPr txBox="1"/>
          <p:nvPr/>
        </p:nvSpPr>
        <p:spPr>
          <a:xfrm>
            <a:off x="499950" y="975200"/>
            <a:ext cx="7638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Visual Studio Code, or VS Code is where you will do all of your coding. </a:t>
            </a:r>
            <a:r>
              <a:rPr lang="en">
                <a:solidFill>
                  <a:schemeClr val="dk1"/>
                </a:solidFill>
                <a:latin typeface="Nunito Sans"/>
                <a:ea typeface="Nunito Sans"/>
                <a:cs typeface="Nunito Sans"/>
                <a:sym typeface="Nunito Sans"/>
              </a:rPr>
              <a:t>VS Code is a lightweight but powerful source code editor which runs on your desktop. It comes with built-in support for JavaScript, TypeScript and Node.js and has a rich ecosystem of extensions for other languages and runtimes.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If you have not downloaded it already, please follow the instructions below:</a:t>
            </a:r>
            <a:endParaRPr>
              <a:latin typeface="Proxima Nova"/>
              <a:ea typeface="Proxima Nova"/>
              <a:cs typeface="Proxima Nova"/>
              <a:sym typeface="Proxima Nova"/>
            </a:endParaRPr>
          </a:p>
        </p:txBody>
      </p:sp>
      <p:sp>
        <p:nvSpPr>
          <p:cNvPr id="851" name="Google Shape;851;p109"/>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VISUAL STUDIO CODE</a:t>
            </a:r>
            <a:endParaRPr sz="3200"/>
          </a:p>
        </p:txBody>
      </p:sp>
      <p:pic>
        <p:nvPicPr>
          <p:cNvPr id="852" name="Google Shape;852;p109"/>
          <p:cNvPicPr preferRelativeResize="0"/>
          <p:nvPr/>
        </p:nvPicPr>
        <p:blipFill>
          <a:blip r:embed="rId4">
            <a:alphaModFix/>
          </a:blip>
          <a:stretch>
            <a:fillRect/>
          </a:stretch>
        </p:blipFill>
        <p:spPr>
          <a:xfrm>
            <a:off x="6206875" y="2631525"/>
            <a:ext cx="1931976" cy="1931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10"/>
          <p:cNvSpPr txBox="1"/>
          <p:nvPr/>
        </p:nvSpPr>
        <p:spPr>
          <a:xfrm>
            <a:off x="499950" y="2631525"/>
            <a:ext cx="53058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latin typeface="Proxima Nova"/>
                <a:ea typeface="Proxima Nova"/>
                <a:cs typeface="Proxima Nova"/>
                <a:sym typeface="Proxima Nova"/>
              </a:rPr>
              <a:t>Download JetBrains: </a:t>
            </a:r>
            <a:endParaRPr sz="1300" b="1" dirty="0">
              <a:latin typeface="Proxima Nova"/>
              <a:ea typeface="Proxima Nova"/>
              <a:cs typeface="Proxima Nova"/>
              <a:sym typeface="Proxima Nova"/>
            </a:endParaRPr>
          </a:p>
          <a:p>
            <a:pPr marL="0" lvl="0" indent="0" algn="l" rtl="0">
              <a:spcBef>
                <a:spcPts val="0"/>
              </a:spcBef>
              <a:spcAft>
                <a:spcPts val="0"/>
              </a:spcAft>
              <a:buNone/>
            </a:pPr>
            <a:endParaRPr sz="1300" b="1" dirty="0">
              <a:latin typeface="Proxima Nova"/>
              <a:ea typeface="Proxima Nova"/>
              <a:cs typeface="Proxima Nova"/>
              <a:sym typeface="Proxima Nova"/>
            </a:endParaRPr>
          </a:p>
          <a:p>
            <a:pPr marL="0" lvl="0" indent="0" algn="l" rtl="0">
              <a:spcBef>
                <a:spcPts val="0"/>
              </a:spcBef>
              <a:spcAft>
                <a:spcPts val="0"/>
              </a:spcAft>
              <a:buNone/>
            </a:pPr>
            <a:r>
              <a:rPr lang="en" sz="1300" b="1" u="sng" dirty="0">
                <a:solidFill>
                  <a:schemeClr val="hlink"/>
                </a:solidFill>
                <a:latin typeface="Proxima Nova"/>
                <a:ea typeface="Proxima Nova"/>
                <a:cs typeface="Proxima Nova"/>
                <a:sym typeface="Proxima Nova"/>
                <a:hlinkClick r:id="rId3"/>
              </a:rPr>
              <a:t>https://www.jetbrains.com/idea/download/download-thanks.html</a:t>
            </a:r>
            <a:endParaRPr sz="1300" b="1" dirty="0">
              <a:latin typeface="Proxima Nova"/>
              <a:ea typeface="Proxima Nova"/>
              <a:cs typeface="Proxima Nova"/>
              <a:sym typeface="Proxima Nova"/>
            </a:endParaRPr>
          </a:p>
          <a:p>
            <a:pPr marL="0" lvl="0" indent="0" algn="l" rtl="0">
              <a:spcBef>
                <a:spcPts val="0"/>
              </a:spcBef>
              <a:spcAft>
                <a:spcPts val="0"/>
              </a:spcAft>
              <a:buNone/>
            </a:pPr>
            <a:endParaRPr sz="1300" b="1" dirty="0">
              <a:latin typeface="Proxima Nova"/>
              <a:ea typeface="Proxima Nova"/>
              <a:cs typeface="Proxima Nova"/>
              <a:sym typeface="Proxima Nova"/>
            </a:endParaRPr>
          </a:p>
          <a:p>
            <a:pPr marL="0" lvl="0" indent="0" algn="l" rtl="0">
              <a:spcBef>
                <a:spcPts val="0"/>
              </a:spcBef>
              <a:spcAft>
                <a:spcPts val="0"/>
              </a:spcAft>
              <a:buNone/>
            </a:pPr>
            <a:r>
              <a:rPr lang="en" sz="1300" dirty="0">
                <a:latin typeface="Proxima Nova"/>
                <a:ea typeface="Proxima Nova"/>
                <a:cs typeface="Proxima Nova"/>
                <a:sym typeface="Proxima Nova"/>
              </a:rPr>
              <a:t>Scroll down to the Free Community version, be sure to select Apple Silicon in the DMG dropdown.</a:t>
            </a:r>
            <a:endParaRPr sz="1300" dirty="0">
              <a:latin typeface="Proxima Nova"/>
              <a:ea typeface="Proxima Nova"/>
              <a:cs typeface="Proxima Nova"/>
              <a:sym typeface="Proxima Nova"/>
            </a:endParaRPr>
          </a:p>
        </p:txBody>
      </p:sp>
      <p:sp>
        <p:nvSpPr>
          <p:cNvPr id="858" name="Google Shape;858;p110"/>
          <p:cNvSpPr txBox="1"/>
          <p:nvPr/>
        </p:nvSpPr>
        <p:spPr>
          <a:xfrm>
            <a:off x="499950" y="975200"/>
            <a:ext cx="7638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JetBrains IntelliJ IDEA or JetBrains is where you will do all of your coding. </a:t>
            </a:r>
            <a:r>
              <a:rPr lang="en">
                <a:solidFill>
                  <a:schemeClr val="dk1"/>
                </a:solidFill>
                <a:latin typeface="Nunito Sans"/>
                <a:ea typeface="Nunito Sans"/>
                <a:cs typeface="Nunito Sans"/>
                <a:sym typeface="Nunito Sans"/>
              </a:rPr>
              <a:t>JetBrains lets you write high-quality code faster with coding assistance features that search for possible errors and provides improvement suggestions as you type while seamlessly educating you on community best practices in coding, new language features, and more.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If you have not downloaded it already, please follow the instructions below:</a:t>
            </a:r>
            <a:endParaRPr>
              <a:latin typeface="Proxima Nova"/>
              <a:ea typeface="Proxima Nova"/>
              <a:cs typeface="Proxima Nova"/>
              <a:sym typeface="Proxima Nova"/>
            </a:endParaRPr>
          </a:p>
        </p:txBody>
      </p:sp>
      <p:sp>
        <p:nvSpPr>
          <p:cNvPr id="859" name="Google Shape;859;p110"/>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JETBRAINS INTELLIJ IDEA</a:t>
            </a:r>
            <a:endParaRPr sz="3200"/>
          </a:p>
        </p:txBody>
      </p:sp>
      <p:pic>
        <p:nvPicPr>
          <p:cNvPr id="860" name="Google Shape;860;p110"/>
          <p:cNvPicPr preferRelativeResize="0"/>
          <p:nvPr/>
        </p:nvPicPr>
        <p:blipFill>
          <a:blip r:embed="rId4">
            <a:alphaModFix/>
          </a:blip>
          <a:stretch>
            <a:fillRect/>
          </a:stretch>
        </p:blipFill>
        <p:spPr>
          <a:xfrm>
            <a:off x="6910350" y="3165425"/>
            <a:ext cx="1143000" cy="114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11"/>
          <p:cNvSpPr txBox="1">
            <a:spLocks noGrp="1"/>
          </p:cNvSpPr>
          <p:nvPr>
            <p:ph type="title" idx="4294967295"/>
          </p:nvPr>
        </p:nvSpPr>
        <p:spPr>
          <a:xfrm>
            <a:off x="457200" y="457200"/>
            <a:ext cx="50292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GITHUB ENTERPRISE ACCOUNT</a:t>
            </a:r>
            <a:endParaRPr/>
          </a:p>
        </p:txBody>
      </p:sp>
      <p:sp>
        <p:nvSpPr>
          <p:cNvPr id="866" name="Google Shape;866;p111"/>
          <p:cNvSpPr txBox="1"/>
          <p:nvPr/>
        </p:nvSpPr>
        <p:spPr>
          <a:xfrm>
            <a:off x="350550" y="1144950"/>
            <a:ext cx="8475600" cy="257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latin typeface="Barlow Semi Condensed SemiBold"/>
                <a:ea typeface="Barlow Semi Condensed SemiBold"/>
                <a:cs typeface="Barlow Semi Condensed SemiBold"/>
                <a:sym typeface="Barlow Semi Condensed SemiBold"/>
              </a:rPr>
              <a:t>GitHub is a code hosting platform for version control and collaboration. It lets you and others work together on projects from anywhere. </a:t>
            </a:r>
            <a:endParaRPr sz="1600">
              <a:solidFill>
                <a:schemeClr val="dk1"/>
              </a:solidFill>
              <a:latin typeface="Barlow Semi Condensed SemiBold"/>
              <a:ea typeface="Barlow Semi Condensed SemiBold"/>
              <a:cs typeface="Barlow Semi Condensed SemiBold"/>
              <a:sym typeface="Barlow Semi Condensed SemiBold"/>
            </a:endParaRPr>
          </a:p>
          <a:p>
            <a:pPr marL="0" lvl="0" indent="0" algn="l" rtl="0">
              <a:lnSpc>
                <a:spcPct val="115000"/>
              </a:lnSpc>
              <a:spcBef>
                <a:spcPts val="1000"/>
              </a:spcBef>
              <a:spcAft>
                <a:spcPts val="0"/>
              </a:spcAft>
              <a:buNone/>
            </a:pPr>
            <a:r>
              <a:rPr lang="en" sz="1600">
                <a:solidFill>
                  <a:schemeClr val="dk1"/>
                </a:solidFill>
                <a:latin typeface="Barlow Semi Condensed SemiBold"/>
                <a:ea typeface="Barlow Semi Condensed SemiBold"/>
                <a:cs typeface="Barlow Semi Condensed SemiBold"/>
                <a:sym typeface="Barlow Semi Condensed SemiBold"/>
              </a:rPr>
              <a:t>Please create a Username and use the Email we have on file to create your account in GA’s GitHub via:</a:t>
            </a:r>
            <a:endParaRPr sz="1600">
              <a:solidFill>
                <a:schemeClr val="dk1"/>
              </a:solidFill>
              <a:latin typeface="Barlow Semi Condensed SemiBold"/>
              <a:ea typeface="Barlow Semi Condensed SemiBold"/>
              <a:cs typeface="Barlow Semi Condensed SemiBold"/>
              <a:sym typeface="Barlow Semi Condensed SemiBold"/>
            </a:endParaRPr>
          </a:p>
          <a:p>
            <a:pPr marL="457200" lvl="0" indent="0" algn="l" rtl="0">
              <a:lnSpc>
                <a:spcPct val="115000"/>
              </a:lnSpc>
              <a:spcBef>
                <a:spcPts val="1000"/>
              </a:spcBef>
              <a:spcAft>
                <a:spcPts val="0"/>
              </a:spcAft>
              <a:buNone/>
            </a:pPr>
            <a:r>
              <a:rPr lang="en" sz="1600" u="sng">
                <a:solidFill>
                  <a:schemeClr val="hlink"/>
                </a:solidFill>
                <a:latin typeface="Barlow Semi Condensed SemiBold"/>
                <a:ea typeface="Barlow Semi Condensed SemiBold"/>
                <a:cs typeface="Barlow Semi Condensed SemiBold"/>
                <a:sym typeface="Barlow Semi Condensed SemiBold"/>
                <a:hlinkClick r:id="rId3"/>
              </a:rPr>
              <a:t>https://git-invite.generalassemb.ly/invite</a:t>
            </a:r>
            <a:endParaRPr sz="1600">
              <a:solidFill>
                <a:schemeClr val="dk1"/>
              </a:solidFill>
              <a:latin typeface="Barlow Semi Condensed SemiBold"/>
              <a:ea typeface="Barlow Semi Condensed SemiBold"/>
              <a:cs typeface="Barlow Semi Condensed SemiBold"/>
              <a:sym typeface="Barlow Semi Condensed SemiBold"/>
            </a:endParaRPr>
          </a:p>
          <a:p>
            <a:pPr marL="0" lvl="0" indent="0" algn="l" rtl="0">
              <a:lnSpc>
                <a:spcPct val="115000"/>
              </a:lnSpc>
              <a:spcBef>
                <a:spcPts val="1000"/>
              </a:spcBef>
              <a:spcAft>
                <a:spcPts val="0"/>
              </a:spcAft>
              <a:buNone/>
            </a:pPr>
            <a:r>
              <a:rPr lang="en" sz="1600" b="1">
                <a:solidFill>
                  <a:schemeClr val="dk1"/>
                </a:solidFill>
                <a:latin typeface="Barlow Semi Condensed"/>
                <a:ea typeface="Barlow Semi Condensed"/>
                <a:cs typeface="Barlow Semi Condensed"/>
                <a:sym typeface="Barlow Semi Condensed"/>
              </a:rPr>
              <a:t>*If you already have a personal GitHub account, use the same username and email address*</a:t>
            </a:r>
            <a:endParaRPr sz="1600">
              <a:solidFill>
                <a:schemeClr val="dk1"/>
              </a:solidFill>
              <a:latin typeface="Barlow Semi Condensed SemiBold"/>
              <a:ea typeface="Barlow Semi Condensed SemiBold"/>
              <a:cs typeface="Barlow Semi Condensed SemiBold"/>
              <a:sym typeface="Barlow Semi Condensed SemiBold"/>
            </a:endParaRPr>
          </a:p>
          <a:p>
            <a:pPr marL="0" lvl="0" indent="0" algn="l" rtl="0">
              <a:lnSpc>
                <a:spcPct val="115000"/>
              </a:lnSpc>
              <a:spcBef>
                <a:spcPts val="1000"/>
              </a:spcBef>
              <a:spcAft>
                <a:spcPts val="1000"/>
              </a:spcAft>
              <a:buNone/>
            </a:pPr>
            <a:r>
              <a:rPr lang="en">
                <a:solidFill>
                  <a:schemeClr val="dk1"/>
                </a:solidFill>
                <a:latin typeface="Nunito Sans"/>
                <a:ea typeface="Nunito Sans"/>
                <a:cs typeface="Nunito Sans"/>
                <a:sym typeface="Nunito Sans"/>
              </a:rPr>
              <a:t>Shortly, we will open a </a:t>
            </a:r>
            <a:r>
              <a:rPr lang="en">
                <a:solidFill>
                  <a:schemeClr val="dk1"/>
                </a:solidFill>
                <a:latin typeface="Nunito Sans SemiBold"/>
                <a:ea typeface="Nunito Sans SemiBold"/>
                <a:cs typeface="Nunito Sans SemiBold"/>
                <a:sym typeface="Nunito Sans SemiBold"/>
              </a:rPr>
              <a:t>Slack thread</a:t>
            </a:r>
            <a:r>
              <a:rPr lang="en">
                <a:solidFill>
                  <a:schemeClr val="dk1"/>
                </a:solidFill>
                <a:latin typeface="Nunito Sans"/>
                <a:ea typeface="Nunito Sans"/>
                <a:cs typeface="Nunito Sans"/>
                <a:sym typeface="Nunito Sans"/>
              </a:rPr>
              <a:t> where you can share your usernames and you will be provided access to the Git repositories used in the course.</a:t>
            </a:r>
            <a:endParaRPr>
              <a:solidFill>
                <a:schemeClr val="dk1"/>
              </a:solidFill>
              <a:latin typeface="Nunito Sans"/>
              <a:ea typeface="Nunito Sans"/>
              <a:cs typeface="Nunito Sans"/>
              <a:sym typeface="Nunito Sans"/>
            </a:endParaRPr>
          </a:p>
        </p:txBody>
      </p:sp>
      <p:sp>
        <p:nvSpPr>
          <p:cNvPr id="867" name="Google Shape;867;p111"/>
          <p:cNvSpPr/>
          <p:nvPr/>
        </p:nvSpPr>
        <p:spPr>
          <a:xfrm>
            <a:off x="-21000" y="3872100"/>
            <a:ext cx="9186000" cy="1271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1"/>
          <p:cNvSpPr txBox="1"/>
          <p:nvPr/>
        </p:nvSpPr>
        <p:spPr>
          <a:xfrm>
            <a:off x="1894825" y="4191250"/>
            <a:ext cx="599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i="1">
                <a:solidFill>
                  <a:srgbClr val="FFFFFF"/>
                </a:solidFill>
                <a:latin typeface="Nunito Sans SemiBold"/>
                <a:ea typeface="Nunito Sans SemiBold"/>
                <a:cs typeface="Nunito Sans SemiBold"/>
                <a:sym typeface="Nunito Sans SemiBold"/>
              </a:rPr>
              <a:t>GitHub, Inc. is an Internet hosting service for software development and version control using Git. It provides the distributed version control of Git plus access control, bug tracking, software feature requests, task management, continuous integration, and wikis for every project.</a:t>
            </a:r>
            <a:endParaRPr i="1">
              <a:solidFill>
                <a:srgbClr val="FFFFFF"/>
              </a:solidFill>
              <a:latin typeface="Nunito Sans SemiBold"/>
              <a:ea typeface="Nunito Sans SemiBold"/>
              <a:cs typeface="Nunito Sans SemiBold"/>
              <a:sym typeface="Nunito Sans SemiBold"/>
            </a:endParaRPr>
          </a:p>
        </p:txBody>
      </p:sp>
      <p:pic>
        <p:nvPicPr>
          <p:cNvPr id="869" name="Google Shape;869;p111"/>
          <p:cNvPicPr preferRelativeResize="0"/>
          <p:nvPr/>
        </p:nvPicPr>
        <p:blipFill>
          <a:blip r:embed="rId4">
            <a:alphaModFix/>
          </a:blip>
          <a:stretch>
            <a:fillRect/>
          </a:stretch>
        </p:blipFill>
        <p:spPr>
          <a:xfrm>
            <a:off x="457200" y="3985850"/>
            <a:ext cx="1026225" cy="1043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12"/>
          <p:cNvSpPr txBox="1">
            <a:spLocks noGrp="1"/>
          </p:cNvSpPr>
          <p:nvPr>
            <p:ph type="title" idx="4294967295"/>
          </p:nvPr>
        </p:nvSpPr>
        <p:spPr>
          <a:xfrm>
            <a:off x="457200" y="457200"/>
            <a:ext cx="50292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GITHUB PERSONAL ACCOUNT</a:t>
            </a:r>
            <a:endParaRPr/>
          </a:p>
        </p:txBody>
      </p:sp>
      <p:sp>
        <p:nvSpPr>
          <p:cNvPr id="875" name="Google Shape;875;p112"/>
          <p:cNvSpPr txBox="1"/>
          <p:nvPr/>
        </p:nvSpPr>
        <p:spPr>
          <a:xfrm>
            <a:off x="350550" y="1144950"/>
            <a:ext cx="7794000" cy="182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latin typeface="Barlow Semi Condensed SemiBold"/>
                <a:ea typeface="Barlow Semi Condensed SemiBold"/>
                <a:cs typeface="Barlow Semi Condensed SemiBold"/>
                <a:sym typeface="Barlow Semi Condensed SemiBold"/>
              </a:rPr>
              <a:t>Now that you’ve made your GitHub Enterprise Account, create a GitHub Personal Account. This is where you will host your personal work and projects. We recommend using the same email and username you used to create your Enterprise Account</a:t>
            </a:r>
            <a:endParaRPr sz="1600">
              <a:solidFill>
                <a:schemeClr val="dk1"/>
              </a:solidFill>
              <a:latin typeface="Barlow Semi Condensed SemiBold"/>
              <a:ea typeface="Barlow Semi Condensed SemiBold"/>
              <a:cs typeface="Barlow Semi Condensed SemiBold"/>
              <a:sym typeface="Barlow Semi Condensed SemiBold"/>
            </a:endParaRPr>
          </a:p>
          <a:p>
            <a:pPr marL="0" lvl="0" indent="0" algn="l" rtl="0">
              <a:lnSpc>
                <a:spcPct val="115000"/>
              </a:lnSpc>
              <a:spcBef>
                <a:spcPts val="1000"/>
              </a:spcBef>
              <a:spcAft>
                <a:spcPts val="0"/>
              </a:spcAft>
              <a:buNone/>
            </a:pPr>
            <a:r>
              <a:rPr lang="en" sz="1600">
                <a:solidFill>
                  <a:schemeClr val="dk1"/>
                </a:solidFill>
                <a:latin typeface="Barlow Semi Condensed SemiBold"/>
                <a:ea typeface="Barlow Semi Condensed SemiBold"/>
                <a:cs typeface="Barlow Semi Condensed SemiBold"/>
                <a:sym typeface="Barlow Semi Condensed SemiBold"/>
              </a:rPr>
              <a:t>Please create a personal Username and Account in GA’s GitHub via:</a:t>
            </a:r>
            <a:endParaRPr sz="1600">
              <a:solidFill>
                <a:schemeClr val="dk1"/>
              </a:solidFill>
              <a:latin typeface="Barlow Semi Condensed SemiBold"/>
              <a:ea typeface="Barlow Semi Condensed SemiBold"/>
              <a:cs typeface="Barlow Semi Condensed SemiBold"/>
              <a:sym typeface="Barlow Semi Condensed SemiBold"/>
            </a:endParaRPr>
          </a:p>
          <a:p>
            <a:pPr marL="457200" lvl="0" indent="0" algn="l" rtl="0">
              <a:lnSpc>
                <a:spcPct val="115000"/>
              </a:lnSpc>
              <a:spcBef>
                <a:spcPts val="1000"/>
              </a:spcBef>
              <a:spcAft>
                <a:spcPts val="1000"/>
              </a:spcAft>
              <a:buNone/>
            </a:pPr>
            <a:r>
              <a:rPr lang="en" sz="1600" u="sng">
                <a:solidFill>
                  <a:schemeClr val="hlink"/>
                </a:solidFill>
                <a:latin typeface="Barlow Semi Condensed SemiBold"/>
                <a:ea typeface="Barlow Semi Condensed SemiBold"/>
                <a:cs typeface="Barlow Semi Condensed SemiBold"/>
                <a:sym typeface="Barlow Semi Condensed SemiBold"/>
                <a:hlinkClick r:id="rId3"/>
              </a:rPr>
              <a:t>https://github.com/signup</a:t>
            </a:r>
            <a:endParaRPr>
              <a:solidFill>
                <a:schemeClr val="dk1"/>
              </a:solidFill>
              <a:latin typeface="Nunito Sans"/>
              <a:ea typeface="Nunito Sans"/>
              <a:cs typeface="Nunito Sans"/>
              <a:sym typeface="Nunito Sans"/>
            </a:endParaRPr>
          </a:p>
        </p:txBody>
      </p:sp>
      <p:sp>
        <p:nvSpPr>
          <p:cNvPr id="876" name="Google Shape;876;p112"/>
          <p:cNvSpPr/>
          <p:nvPr/>
        </p:nvSpPr>
        <p:spPr>
          <a:xfrm>
            <a:off x="-21000" y="3872100"/>
            <a:ext cx="9186000" cy="1271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2"/>
          <p:cNvSpPr txBox="1"/>
          <p:nvPr/>
        </p:nvSpPr>
        <p:spPr>
          <a:xfrm>
            <a:off x="1894825" y="4191250"/>
            <a:ext cx="599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i="1">
                <a:solidFill>
                  <a:srgbClr val="FFFFFF"/>
                </a:solidFill>
                <a:latin typeface="Nunito Sans SemiBold"/>
                <a:ea typeface="Nunito Sans SemiBold"/>
                <a:cs typeface="Nunito Sans SemiBold"/>
                <a:sym typeface="Nunito Sans SemiBold"/>
              </a:rPr>
              <a:t>GitHub, Inc. is an Internet hosting service for software development and version control using Git. It provides the distributed version control of Git plus access control, bug tracking, software feature requests, task management, continuous integration, and wikis for every project.</a:t>
            </a:r>
            <a:endParaRPr i="1">
              <a:solidFill>
                <a:srgbClr val="FFFFFF"/>
              </a:solidFill>
              <a:latin typeface="Nunito Sans SemiBold"/>
              <a:ea typeface="Nunito Sans SemiBold"/>
              <a:cs typeface="Nunito Sans SemiBold"/>
              <a:sym typeface="Nunito Sans SemiBold"/>
            </a:endParaRPr>
          </a:p>
        </p:txBody>
      </p:sp>
      <p:pic>
        <p:nvPicPr>
          <p:cNvPr id="878" name="Google Shape;878;p112"/>
          <p:cNvPicPr preferRelativeResize="0"/>
          <p:nvPr/>
        </p:nvPicPr>
        <p:blipFill>
          <a:blip r:embed="rId4">
            <a:alphaModFix/>
          </a:blip>
          <a:stretch>
            <a:fillRect/>
          </a:stretch>
        </p:blipFill>
        <p:spPr>
          <a:xfrm>
            <a:off x="457200" y="3985850"/>
            <a:ext cx="1026225" cy="1043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13"/>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fld id="{00000000-1234-1234-1234-123412341234}" type="slidenum">
              <a:rPr lang="en"/>
              <a:t>26</a:t>
            </a:fld>
            <a:endParaRPr/>
          </a:p>
        </p:txBody>
      </p:sp>
      <p:sp>
        <p:nvSpPr>
          <p:cNvPr id="884" name="Google Shape;884;p113"/>
          <p:cNvSpPr txBox="1">
            <a:spLocks noGrp="1"/>
          </p:cNvSpPr>
          <p:nvPr>
            <p:ph type="body" idx="1"/>
          </p:nvPr>
        </p:nvSpPr>
        <p:spPr>
          <a:xfrm>
            <a:off x="457200" y="1143000"/>
            <a:ext cx="8229600" cy="29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Every session make sure you’re logged into Slack before class starts.</a:t>
            </a:r>
            <a:endParaRPr/>
          </a:p>
          <a:p>
            <a:pPr marL="0" lvl="0" indent="0" algn="l" rtl="0">
              <a:lnSpc>
                <a:spcPct val="115000"/>
              </a:lnSpc>
              <a:spcBef>
                <a:spcPts val="1600"/>
              </a:spcBef>
              <a:spcAft>
                <a:spcPts val="0"/>
              </a:spcAft>
              <a:buSzPts val="1800"/>
              <a:buNone/>
            </a:pPr>
            <a:r>
              <a:rPr lang="en"/>
              <a:t>Now let’s go to our workspace:</a:t>
            </a:r>
            <a:endParaRPr/>
          </a:p>
          <a:p>
            <a:pPr marL="0" lvl="0" indent="0" algn="l" rtl="0">
              <a:lnSpc>
                <a:spcPct val="115000"/>
              </a:lnSpc>
              <a:spcBef>
                <a:spcPts val="1600"/>
              </a:spcBef>
              <a:spcAft>
                <a:spcPts val="0"/>
              </a:spcAft>
              <a:buSzPts val="1800"/>
              <a:buNone/>
            </a:pPr>
            <a:r>
              <a:rPr lang="en" b="1" u="sng">
                <a:solidFill>
                  <a:schemeClr val="hlink"/>
                </a:solidFill>
                <a:hlinkClick r:id="rId3"/>
              </a:rPr>
              <a:t>Software Engineering Bootcamp</a:t>
            </a:r>
            <a:endParaRPr b="1"/>
          </a:p>
          <a:p>
            <a:pPr marL="0" lvl="0" indent="0" algn="l" rtl="0">
              <a:spcBef>
                <a:spcPts val="1600"/>
              </a:spcBef>
              <a:spcAft>
                <a:spcPts val="0"/>
              </a:spcAft>
              <a:buClr>
                <a:schemeClr val="dk1"/>
              </a:buClr>
              <a:buSzPts val="1800"/>
              <a:buFont typeface="Arial"/>
              <a:buNone/>
            </a:pPr>
            <a:r>
              <a:rPr lang="en">
                <a:solidFill>
                  <a:schemeClr val="dk1"/>
                </a:solidFill>
              </a:rPr>
              <a:t>Now go to our main program channel</a:t>
            </a:r>
            <a:endParaRPr b="1"/>
          </a:p>
          <a:p>
            <a:pPr marL="0" lvl="0" indent="0" algn="l" rtl="0">
              <a:lnSpc>
                <a:spcPct val="115000"/>
              </a:lnSpc>
              <a:spcBef>
                <a:spcPts val="1600"/>
              </a:spcBef>
              <a:spcAft>
                <a:spcPts val="0"/>
              </a:spcAft>
              <a:buSzPts val="1800"/>
              <a:buNone/>
            </a:pPr>
            <a:r>
              <a:rPr lang="en" b="1" u="sng">
                <a:solidFill>
                  <a:schemeClr val="hlink"/>
                </a:solidFill>
                <a:highlight>
                  <a:srgbClr val="FFDB00"/>
                </a:highlight>
                <a:hlinkClick r:id="rId4"/>
              </a:rPr>
              <a:t>#classroom</a:t>
            </a:r>
            <a:endParaRPr b="1">
              <a:highlight>
                <a:srgbClr val="FFDB00"/>
              </a:highlight>
            </a:endParaRPr>
          </a:p>
          <a:p>
            <a:pPr marL="0" lvl="0" indent="0" algn="l" rtl="0">
              <a:lnSpc>
                <a:spcPct val="115000"/>
              </a:lnSpc>
              <a:spcBef>
                <a:spcPts val="1600"/>
              </a:spcBef>
              <a:spcAft>
                <a:spcPts val="0"/>
              </a:spcAft>
              <a:buSzPts val="1800"/>
              <a:buNone/>
            </a:pPr>
            <a:r>
              <a:rPr lang="en"/>
              <a:t>Once you’re in give us a hello! 👋</a:t>
            </a:r>
            <a:endParaRPr i="1"/>
          </a:p>
        </p:txBody>
      </p:sp>
      <p:sp>
        <p:nvSpPr>
          <p:cNvPr id="885" name="Google Shape;885;p113"/>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Get On Slack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4"/>
          <p:cNvSpPr txBox="1">
            <a:spLocks noGrp="1"/>
          </p:cNvSpPr>
          <p:nvPr>
            <p:ph type="title"/>
          </p:nvPr>
        </p:nvSpPr>
        <p:spPr>
          <a:xfrm>
            <a:off x="908850" y="237038"/>
            <a:ext cx="5009400" cy="45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solidFill>
                  <a:srgbClr val="000000"/>
                </a:solidFill>
              </a:rPr>
              <a:t>Using Slack: Your Profile</a:t>
            </a:r>
            <a:endParaRPr>
              <a:solidFill>
                <a:srgbClr val="000000"/>
              </a:solidFill>
            </a:endParaRPr>
          </a:p>
        </p:txBody>
      </p:sp>
      <p:sp>
        <p:nvSpPr>
          <p:cNvPr id="891" name="Google Shape;891;p114"/>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fld id="{00000000-1234-1234-1234-123412341234}" type="slidenum">
              <a:rPr lang="en"/>
              <a:t>27</a:t>
            </a:fld>
            <a:endParaRPr/>
          </a:p>
        </p:txBody>
      </p:sp>
      <p:sp>
        <p:nvSpPr>
          <p:cNvPr id="892" name="Google Shape;892;p114"/>
          <p:cNvSpPr txBox="1">
            <a:spLocks noGrp="1"/>
          </p:cNvSpPr>
          <p:nvPr>
            <p:ph type="body" idx="1"/>
          </p:nvPr>
        </p:nvSpPr>
        <p:spPr>
          <a:xfrm>
            <a:off x="299550" y="1102800"/>
            <a:ext cx="8229600" cy="293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solidFill>
                  <a:schemeClr val="dk1"/>
                </a:solidFill>
              </a:rPr>
              <a:t>It’s very helpful to put a face to a name.</a:t>
            </a:r>
            <a:endParaRPr>
              <a:solidFill>
                <a:schemeClr val="dk1"/>
              </a:solidFill>
            </a:endParaRPr>
          </a:p>
          <a:p>
            <a:pPr marL="0" lvl="0" indent="0" algn="l" rtl="0">
              <a:lnSpc>
                <a:spcPct val="100000"/>
              </a:lnSpc>
              <a:spcBef>
                <a:spcPts val="0"/>
              </a:spcBef>
              <a:spcAft>
                <a:spcPts val="0"/>
              </a:spcAft>
              <a:buSzPts val="1800"/>
              <a:buNone/>
            </a:pPr>
            <a:endParaRPr>
              <a:solidFill>
                <a:schemeClr val="dk1"/>
              </a:solidFill>
            </a:endParaRPr>
          </a:p>
          <a:p>
            <a:pPr marL="0" lvl="0" indent="0" algn="l" rtl="0">
              <a:lnSpc>
                <a:spcPct val="100000"/>
              </a:lnSpc>
              <a:spcBef>
                <a:spcPts val="0"/>
              </a:spcBef>
              <a:spcAft>
                <a:spcPts val="0"/>
              </a:spcAft>
              <a:buSzPts val="1800"/>
              <a:buNone/>
            </a:pPr>
            <a:r>
              <a:rPr lang="en">
                <a:solidFill>
                  <a:schemeClr val="dk1"/>
                </a:solidFill>
              </a:rPr>
              <a:t>Take some time now to add a </a:t>
            </a:r>
            <a:r>
              <a:rPr lang="en" b="1">
                <a:solidFill>
                  <a:schemeClr val="dk1"/>
                </a:solidFill>
              </a:rPr>
              <a:t>profile picture</a:t>
            </a:r>
            <a:r>
              <a:rPr lang="en">
                <a:solidFill>
                  <a:schemeClr val="dk1"/>
                </a:solidFill>
              </a:rPr>
              <a:t> if you haven’t already.</a:t>
            </a:r>
            <a:endParaRPr>
              <a:solidFill>
                <a:schemeClr val="dk1"/>
              </a:solidFill>
            </a:endParaRPr>
          </a:p>
          <a:p>
            <a:pPr marL="0" lvl="0" indent="0" algn="l" rtl="0">
              <a:lnSpc>
                <a:spcPct val="100000"/>
              </a:lnSpc>
              <a:spcBef>
                <a:spcPts val="0"/>
              </a:spcBef>
              <a:spcAft>
                <a:spcPts val="0"/>
              </a:spcAft>
              <a:buSzPts val="1800"/>
              <a:buNone/>
            </a:pPr>
            <a:endParaRPr>
              <a:solidFill>
                <a:schemeClr val="dk1"/>
              </a:solidFill>
            </a:endParaRPr>
          </a:p>
          <a:p>
            <a:pPr marL="0" lvl="0" indent="0" algn="l" rtl="0">
              <a:lnSpc>
                <a:spcPct val="100000"/>
              </a:lnSpc>
              <a:spcBef>
                <a:spcPts val="0"/>
              </a:spcBef>
              <a:spcAft>
                <a:spcPts val="0"/>
              </a:spcAft>
              <a:buSzPts val="1800"/>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Click on your profile picture in the top right.</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Select Profile from the menu.</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Click Edit</a:t>
            </a:r>
            <a:r>
              <a:rPr lang="en"/>
              <a:t>.</a:t>
            </a:r>
            <a:endParaRPr/>
          </a:p>
          <a:p>
            <a:pPr marL="457200" lvl="0" indent="-342900" algn="l" rtl="0">
              <a:lnSpc>
                <a:spcPct val="100000"/>
              </a:lnSpc>
              <a:spcBef>
                <a:spcPts val="0"/>
              </a:spcBef>
              <a:spcAft>
                <a:spcPts val="0"/>
              </a:spcAft>
              <a:buSzPts val="1800"/>
              <a:buChar char="●"/>
            </a:pPr>
            <a:r>
              <a:rPr lang="en"/>
              <a:t>Under Full Name, please enter your First and Last Name</a:t>
            </a:r>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Under Profile </a:t>
            </a:r>
            <a:r>
              <a:rPr lang="en"/>
              <a:t>P</a:t>
            </a:r>
            <a:r>
              <a:rPr lang="en">
                <a:solidFill>
                  <a:schemeClr val="dk1"/>
                </a:solidFill>
              </a:rPr>
              <a:t>hoto, click on Upload </a:t>
            </a:r>
            <a:r>
              <a:rPr lang="en"/>
              <a:t>Photo</a:t>
            </a:r>
            <a:r>
              <a:rPr lang="en">
                <a:solidFill>
                  <a:schemeClr val="dk1"/>
                </a:solidFill>
              </a:rPr>
              <a:t>.</a:t>
            </a:r>
            <a:endParaRPr>
              <a:solidFill>
                <a:schemeClr val="dk1"/>
              </a:solidFill>
            </a:endParaRPr>
          </a:p>
          <a:p>
            <a:pPr marL="0" lvl="0" indent="0" algn="l" rtl="0">
              <a:lnSpc>
                <a:spcPct val="100000"/>
              </a:lnSpc>
              <a:spcBef>
                <a:spcPts val="0"/>
              </a:spcBef>
              <a:spcAft>
                <a:spcPts val="0"/>
              </a:spcAft>
              <a:buSzPts val="1800"/>
              <a:buNone/>
            </a:pPr>
            <a:endParaRPr>
              <a:solidFill>
                <a:schemeClr val="dk1"/>
              </a:solidFill>
            </a:endParaRPr>
          </a:p>
          <a:p>
            <a:pPr marL="0" lvl="0" indent="0" algn="l" rtl="0">
              <a:lnSpc>
                <a:spcPct val="115000"/>
              </a:lnSpc>
              <a:spcBef>
                <a:spcPts val="0"/>
              </a:spcBef>
              <a:spcAft>
                <a:spcPts val="1600"/>
              </a:spcAft>
              <a:buSzPts val="1800"/>
              <a:buNone/>
            </a:pPr>
            <a:endParaRPr/>
          </a:p>
        </p:txBody>
      </p:sp>
      <p:sp>
        <p:nvSpPr>
          <p:cNvPr id="893" name="Google Shape;893;p114"/>
          <p:cNvSpPr txBox="1">
            <a:spLocks noGrp="1"/>
          </p:cNvSpPr>
          <p:nvPr>
            <p:ph type="subTitle" idx="2"/>
          </p:nvPr>
        </p:nvSpPr>
        <p:spPr>
          <a:xfrm>
            <a:off x="7003805" y="211738"/>
            <a:ext cx="1336200" cy="328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SzPts val="1800"/>
              <a:buNone/>
            </a:pPr>
            <a:r>
              <a:rPr lang="en"/>
              <a:t>5 mins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15"/>
          <p:cNvSpPr txBox="1">
            <a:spLocks noGrp="1"/>
          </p:cNvSpPr>
          <p:nvPr>
            <p:ph type="body" idx="2"/>
          </p:nvPr>
        </p:nvSpPr>
        <p:spPr>
          <a:xfrm>
            <a:off x="457200" y="1143000"/>
            <a:ext cx="3423300" cy="351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400"/>
              <a:t>We’re going to spend a lot of time on </a:t>
            </a:r>
            <a:r>
              <a:rPr lang="en" sz="1400" b="1"/>
              <a:t>Zoom</a:t>
            </a:r>
            <a:r>
              <a:rPr lang="en" sz="1400"/>
              <a:t> so it’s nice to get to know the tool a little better.</a:t>
            </a:r>
            <a:endParaRPr sz="1400"/>
          </a:p>
          <a:p>
            <a:pPr marL="0" lvl="0" indent="0" algn="l" rtl="0">
              <a:lnSpc>
                <a:spcPct val="115000"/>
              </a:lnSpc>
              <a:spcBef>
                <a:spcPts val="1600"/>
              </a:spcBef>
              <a:spcAft>
                <a:spcPts val="0"/>
              </a:spcAft>
              <a:buSzPts val="1800"/>
              <a:buNone/>
            </a:pPr>
            <a:r>
              <a:rPr lang="en" sz="1400"/>
              <a:t>We’ll be exploring features such as:</a:t>
            </a:r>
            <a:endParaRPr sz="1400"/>
          </a:p>
          <a:p>
            <a:pPr marL="457200" lvl="0" indent="-317500" algn="l" rtl="0">
              <a:lnSpc>
                <a:spcPct val="115000"/>
              </a:lnSpc>
              <a:spcBef>
                <a:spcPts val="1600"/>
              </a:spcBef>
              <a:spcAft>
                <a:spcPts val="0"/>
              </a:spcAft>
              <a:buSzPts val="1400"/>
              <a:buChar char="●"/>
            </a:pPr>
            <a:r>
              <a:rPr lang="en" sz="1400"/>
              <a:t>Annotations</a:t>
            </a:r>
            <a:endParaRPr sz="1400"/>
          </a:p>
          <a:p>
            <a:pPr marL="457200" lvl="0" indent="-317500" algn="l" rtl="0">
              <a:lnSpc>
                <a:spcPct val="115000"/>
              </a:lnSpc>
              <a:spcBef>
                <a:spcPts val="0"/>
              </a:spcBef>
              <a:spcAft>
                <a:spcPts val="0"/>
              </a:spcAft>
              <a:buSzPts val="1400"/>
              <a:buChar char="●"/>
            </a:pPr>
            <a:r>
              <a:rPr lang="en" sz="1400"/>
              <a:t>Break out rooms</a:t>
            </a:r>
            <a:endParaRPr sz="1400"/>
          </a:p>
          <a:p>
            <a:pPr marL="457200" lvl="0" indent="-317500" algn="l" rtl="0">
              <a:lnSpc>
                <a:spcPct val="115000"/>
              </a:lnSpc>
              <a:spcBef>
                <a:spcPts val="0"/>
              </a:spcBef>
              <a:spcAft>
                <a:spcPts val="0"/>
              </a:spcAft>
              <a:buSzPts val="1400"/>
              <a:buChar char="●"/>
            </a:pPr>
            <a:r>
              <a:rPr lang="en" sz="1400"/>
              <a:t>Screen sharing</a:t>
            </a:r>
            <a:endParaRPr sz="1400"/>
          </a:p>
          <a:p>
            <a:pPr marL="457200" lvl="0" indent="-317500" algn="l" rtl="0">
              <a:lnSpc>
                <a:spcPct val="115000"/>
              </a:lnSpc>
              <a:spcBef>
                <a:spcPts val="0"/>
              </a:spcBef>
              <a:spcAft>
                <a:spcPts val="0"/>
              </a:spcAft>
              <a:buSzPts val="1400"/>
              <a:buChar char="●"/>
            </a:pPr>
            <a:r>
              <a:rPr lang="en" sz="1400"/>
              <a:t>...and others!</a:t>
            </a:r>
            <a:endParaRPr sz="1400"/>
          </a:p>
          <a:p>
            <a:pPr marL="0" lvl="0" indent="0" algn="l" rtl="0">
              <a:lnSpc>
                <a:spcPct val="115000"/>
              </a:lnSpc>
              <a:spcBef>
                <a:spcPts val="0"/>
              </a:spcBef>
              <a:spcAft>
                <a:spcPts val="0"/>
              </a:spcAft>
              <a:buNone/>
            </a:pPr>
            <a:endParaRPr sz="1400" b="1" i="1"/>
          </a:p>
        </p:txBody>
      </p:sp>
      <p:pic>
        <p:nvPicPr>
          <p:cNvPr id="899" name="Google Shape;899;p115"/>
          <p:cNvPicPr preferRelativeResize="0"/>
          <p:nvPr/>
        </p:nvPicPr>
        <p:blipFill rotWithShape="1">
          <a:blip r:embed="rId3">
            <a:alphaModFix/>
          </a:blip>
          <a:srcRect/>
          <a:stretch/>
        </p:blipFill>
        <p:spPr>
          <a:xfrm>
            <a:off x="4436747" y="718941"/>
            <a:ext cx="3750624" cy="3705621"/>
          </a:xfrm>
          <a:prstGeom prst="rect">
            <a:avLst/>
          </a:prstGeom>
          <a:noFill/>
          <a:ln>
            <a:noFill/>
          </a:ln>
        </p:spPr>
      </p:pic>
      <p:sp>
        <p:nvSpPr>
          <p:cNvPr id="900" name="Google Shape;900;p115"/>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ZOOM</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16"/>
          <p:cNvSpPr/>
          <p:nvPr/>
        </p:nvSpPr>
        <p:spPr>
          <a:xfrm>
            <a:off x="-75" y="2648775"/>
            <a:ext cx="9144000" cy="2155200"/>
          </a:xfrm>
          <a:prstGeom prst="rect">
            <a:avLst/>
          </a:prstGeom>
          <a:solidFill>
            <a:srgbClr val="007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6"/>
          <p:cNvSpPr txBox="1">
            <a:spLocks noGrp="1"/>
          </p:cNvSpPr>
          <p:nvPr>
            <p:ph type="sldNum" idx="12"/>
          </p:nvPr>
        </p:nvSpPr>
        <p:spPr>
          <a:xfrm>
            <a:off x="8081101" y="4775517"/>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907" name="Google Shape;907;p116"/>
          <p:cNvSpPr txBox="1">
            <a:spLocks noGrp="1"/>
          </p:cNvSpPr>
          <p:nvPr>
            <p:ph type="subTitle" idx="1"/>
          </p:nvPr>
        </p:nvSpPr>
        <p:spPr>
          <a:xfrm>
            <a:off x="638175" y="125663"/>
            <a:ext cx="4381500" cy="52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Online Tools</a:t>
            </a:r>
            <a:endParaRPr/>
          </a:p>
        </p:txBody>
      </p:sp>
      <p:sp>
        <p:nvSpPr>
          <p:cNvPr id="908" name="Google Shape;908;p116">
            <a:hlinkClick r:id="" action="ppaction://noaction"/>
          </p:cNvPr>
          <p:cNvSpPr/>
          <p:nvPr/>
        </p:nvSpPr>
        <p:spPr>
          <a:xfrm>
            <a:off x="4659320" y="1707776"/>
            <a:ext cx="1434900" cy="2309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6"/>
          <p:cNvSpPr/>
          <p:nvPr/>
        </p:nvSpPr>
        <p:spPr>
          <a:xfrm>
            <a:off x="1287838" y="1730078"/>
            <a:ext cx="1434900" cy="2309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6"/>
          <p:cNvSpPr txBox="1"/>
          <p:nvPr/>
        </p:nvSpPr>
        <p:spPr>
          <a:xfrm>
            <a:off x="1370188" y="2106460"/>
            <a:ext cx="1270200" cy="1463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dk1"/>
                </a:solidFill>
                <a:latin typeface="Proxima Nova"/>
                <a:ea typeface="Proxima Nova"/>
                <a:cs typeface="Proxima Nova"/>
                <a:sym typeface="Proxima Nova"/>
              </a:rPr>
              <a:t>Chat Function</a:t>
            </a:r>
            <a:endParaRPr b="1">
              <a:solidFill>
                <a:schemeClr val="dk1"/>
              </a:solidFill>
              <a:latin typeface="Proxima Nova"/>
              <a:ea typeface="Proxima Nova"/>
              <a:cs typeface="Proxima Nova"/>
              <a:sym typeface="Proxima Nova"/>
            </a:endParaRPr>
          </a:p>
          <a:p>
            <a:pPr marL="0" lvl="0" indent="0" algn="ctr" rtl="0">
              <a:lnSpc>
                <a:spcPct val="115000"/>
              </a:lnSpc>
              <a:spcBef>
                <a:spcPts val="500"/>
              </a:spcBef>
              <a:spcAft>
                <a:spcPts val="0"/>
              </a:spcAft>
              <a:buNone/>
            </a:pPr>
            <a:r>
              <a:rPr lang="en" sz="1000">
                <a:solidFill>
                  <a:schemeClr val="dk1"/>
                </a:solidFill>
                <a:latin typeface="Proxima Nova Semibold"/>
                <a:ea typeface="Proxima Nova Semibold"/>
                <a:cs typeface="Proxima Nova Semibold"/>
                <a:sym typeface="Proxima Nova Semibold"/>
              </a:rPr>
              <a:t>On the </a:t>
            </a:r>
            <a:r>
              <a:rPr lang="en" sz="1000" b="1">
                <a:solidFill>
                  <a:schemeClr val="dk1"/>
                </a:solidFill>
                <a:latin typeface="Proxima Nova"/>
                <a:ea typeface="Proxima Nova"/>
                <a:cs typeface="Proxima Nova"/>
                <a:sym typeface="Proxima Nova"/>
              </a:rPr>
              <a:t>rare occasion</a:t>
            </a:r>
            <a:r>
              <a:rPr lang="en" sz="1000">
                <a:solidFill>
                  <a:schemeClr val="dk1"/>
                </a:solidFill>
                <a:latin typeface="Proxima Nova Semibold"/>
                <a:ea typeface="Proxima Nova Semibold"/>
                <a:cs typeface="Proxima Nova Semibold"/>
                <a:sym typeface="Proxima Nova Semibold"/>
              </a:rPr>
              <a:t> that we ask you to use Zoom Chat and not Slack.</a:t>
            </a:r>
            <a:endParaRPr sz="1000">
              <a:solidFill>
                <a:schemeClr val="dk1"/>
              </a:solidFill>
              <a:latin typeface="Proxima Nova Semibold"/>
              <a:ea typeface="Proxima Nova Semibold"/>
              <a:cs typeface="Proxima Nova Semibold"/>
              <a:sym typeface="Proxima Nova Semibold"/>
            </a:endParaRPr>
          </a:p>
        </p:txBody>
      </p:sp>
      <p:sp>
        <p:nvSpPr>
          <p:cNvPr id="911" name="Google Shape;911;p116">
            <a:hlinkClick r:id="" action="ppaction://noaction"/>
          </p:cNvPr>
          <p:cNvSpPr/>
          <p:nvPr/>
        </p:nvSpPr>
        <p:spPr>
          <a:xfrm>
            <a:off x="2973579" y="1717854"/>
            <a:ext cx="1434900" cy="2309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6"/>
          <p:cNvSpPr txBox="1"/>
          <p:nvPr/>
        </p:nvSpPr>
        <p:spPr>
          <a:xfrm>
            <a:off x="3075729" y="2106448"/>
            <a:ext cx="1230600" cy="164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dk1"/>
                </a:solidFill>
                <a:latin typeface="Proxima Nova"/>
                <a:ea typeface="Proxima Nova"/>
                <a:cs typeface="Proxima Nova"/>
                <a:sym typeface="Proxima Nova"/>
              </a:rPr>
              <a:t>Raise </a:t>
            </a:r>
            <a:br>
              <a:rPr lang="en" b="1">
                <a:solidFill>
                  <a:schemeClr val="dk1"/>
                </a:solidFill>
                <a:latin typeface="Proxima Nova"/>
                <a:ea typeface="Proxima Nova"/>
                <a:cs typeface="Proxima Nova"/>
                <a:sym typeface="Proxima Nova"/>
              </a:rPr>
            </a:br>
            <a:r>
              <a:rPr lang="en" b="1">
                <a:solidFill>
                  <a:schemeClr val="dk1"/>
                </a:solidFill>
                <a:latin typeface="Proxima Nova"/>
                <a:ea typeface="Proxima Nova"/>
                <a:cs typeface="Proxima Nova"/>
                <a:sym typeface="Proxima Nova"/>
              </a:rPr>
              <a:t>Hand</a:t>
            </a:r>
            <a:endParaRPr b="1">
              <a:solidFill>
                <a:schemeClr val="dk1"/>
              </a:solidFill>
              <a:latin typeface="Proxima Nova"/>
              <a:ea typeface="Proxima Nova"/>
              <a:cs typeface="Proxima Nova"/>
              <a:sym typeface="Proxima Nova"/>
            </a:endParaRPr>
          </a:p>
          <a:p>
            <a:pPr marL="0" lvl="0" indent="0" algn="ctr" rtl="0">
              <a:lnSpc>
                <a:spcPct val="115000"/>
              </a:lnSpc>
              <a:spcBef>
                <a:spcPts val="500"/>
              </a:spcBef>
              <a:spcAft>
                <a:spcPts val="0"/>
              </a:spcAft>
              <a:buNone/>
            </a:pPr>
            <a:r>
              <a:rPr lang="en" sz="1000">
                <a:solidFill>
                  <a:schemeClr val="dk1"/>
                </a:solidFill>
                <a:latin typeface="Proxima Nova Semibold"/>
                <a:ea typeface="Proxima Nova Semibold"/>
                <a:cs typeface="Proxima Nova Semibold"/>
                <a:sym typeface="Proxima Nova Semibold"/>
              </a:rPr>
              <a:t>Have a question? Use the raise hand feature!</a:t>
            </a:r>
            <a:endParaRPr sz="10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1000"/>
              </a:spcBef>
              <a:spcAft>
                <a:spcPts val="0"/>
              </a:spcAft>
              <a:buNone/>
            </a:pPr>
            <a:r>
              <a:rPr lang="en" sz="1000">
                <a:solidFill>
                  <a:schemeClr val="dk1"/>
                </a:solidFill>
                <a:latin typeface="Proxima Nova Semibold"/>
                <a:ea typeface="Proxima Nova Semibold"/>
                <a:cs typeface="Proxima Nova Semibold"/>
                <a:sym typeface="Proxima Nova Semibold"/>
              </a:rPr>
              <a:t>We’ll show you how in a moment.</a:t>
            </a:r>
            <a:endParaRPr sz="1000">
              <a:solidFill>
                <a:schemeClr val="dk1"/>
              </a:solidFill>
              <a:latin typeface="Proxima Nova Semibold"/>
              <a:ea typeface="Proxima Nova Semibold"/>
              <a:cs typeface="Proxima Nova Semibold"/>
              <a:sym typeface="Proxima Nova Semibold"/>
            </a:endParaRPr>
          </a:p>
        </p:txBody>
      </p:sp>
      <p:sp>
        <p:nvSpPr>
          <p:cNvPr id="913" name="Google Shape;913;p116"/>
          <p:cNvSpPr txBox="1"/>
          <p:nvPr/>
        </p:nvSpPr>
        <p:spPr>
          <a:xfrm>
            <a:off x="4761470" y="2106447"/>
            <a:ext cx="1230600" cy="181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dk1"/>
                </a:solidFill>
                <a:latin typeface="Proxima Nova"/>
                <a:ea typeface="Proxima Nova"/>
                <a:cs typeface="Proxima Nova"/>
                <a:sym typeface="Proxima Nova"/>
              </a:rPr>
              <a:t>Annotate Stamps</a:t>
            </a:r>
            <a:endParaRPr b="1">
              <a:solidFill>
                <a:schemeClr val="dk1"/>
              </a:solidFill>
              <a:latin typeface="Proxima Nova"/>
              <a:ea typeface="Proxima Nova"/>
              <a:cs typeface="Proxima Nova"/>
              <a:sym typeface="Proxima Nova"/>
            </a:endParaRPr>
          </a:p>
          <a:p>
            <a:pPr marL="0" lvl="0" indent="0" algn="l" rtl="0">
              <a:lnSpc>
                <a:spcPct val="115000"/>
              </a:lnSpc>
              <a:spcBef>
                <a:spcPts val="500"/>
              </a:spcBef>
              <a:spcAft>
                <a:spcPts val="0"/>
              </a:spcAft>
              <a:buNone/>
            </a:pPr>
            <a:r>
              <a:rPr lang="en" sz="1000">
                <a:solidFill>
                  <a:schemeClr val="dk1"/>
                </a:solidFill>
                <a:latin typeface="Proxima Nova Semibold"/>
                <a:ea typeface="Proxima Nova Semibold"/>
                <a:cs typeface="Proxima Nova Semibold"/>
                <a:sym typeface="Proxima Nova Semibold"/>
              </a:rPr>
              <a:t>The stamps in the Annotate feature will be used to cast your vote &amp; get your feedback at different points.</a:t>
            </a:r>
            <a:endParaRPr sz="10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0"/>
              </a:spcBef>
              <a:spcAft>
                <a:spcPts val="0"/>
              </a:spcAft>
              <a:buNone/>
            </a:pPr>
            <a:endParaRPr sz="1000">
              <a:solidFill>
                <a:schemeClr val="dk1"/>
              </a:solidFill>
              <a:latin typeface="Proxima Nova Semibold"/>
              <a:ea typeface="Proxima Nova Semibold"/>
              <a:cs typeface="Proxima Nova Semibold"/>
              <a:sym typeface="Proxima Nova Semibold"/>
            </a:endParaRPr>
          </a:p>
        </p:txBody>
      </p:sp>
      <p:sp>
        <p:nvSpPr>
          <p:cNvPr id="914" name="Google Shape;914;p116"/>
          <p:cNvSpPr/>
          <p:nvPr/>
        </p:nvSpPr>
        <p:spPr>
          <a:xfrm>
            <a:off x="6421262" y="1707789"/>
            <a:ext cx="1434900" cy="2309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6"/>
          <p:cNvSpPr txBox="1"/>
          <p:nvPr/>
        </p:nvSpPr>
        <p:spPr>
          <a:xfrm>
            <a:off x="6523412" y="2106460"/>
            <a:ext cx="1230600" cy="164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dk1"/>
                </a:solidFill>
                <a:latin typeface="Proxima Nova"/>
                <a:ea typeface="Proxima Nova"/>
                <a:cs typeface="Proxima Nova"/>
                <a:sym typeface="Proxima Nova"/>
              </a:rPr>
              <a:t>Breakout</a:t>
            </a:r>
            <a:br>
              <a:rPr lang="en" b="1">
                <a:solidFill>
                  <a:schemeClr val="dk1"/>
                </a:solidFill>
                <a:latin typeface="Proxima Nova"/>
                <a:ea typeface="Proxima Nova"/>
                <a:cs typeface="Proxima Nova"/>
                <a:sym typeface="Proxima Nova"/>
              </a:rPr>
            </a:br>
            <a:r>
              <a:rPr lang="en" b="1">
                <a:solidFill>
                  <a:schemeClr val="dk1"/>
                </a:solidFill>
                <a:latin typeface="Proxima Nova"/>
                <a:ea typeface="Proxima Nova"/>
                <a:cs typeface="Proxima Nova"/>
                <a:sym typeface="Proxima Nova"/>
              </a:rPr>
              <a:t>Groups</a:t>
            </a:r>
            <a:endParaRPr b="1">
              <a:solidFill>
                <a:schemeClr val="dk1"/>
              </a:solidFill>
              <a:latin typeface="Proxima Nova"/>
              <a:ea typeface="Proxima Nova"/>
              <a:cs typeface="Proxima Nova"/>
              <a:sym typeface="Proxima Nova"/>
            </a:endParaRPr>
          </a:p>
          <a:p>
            <a:pPr marL="0" lvl="0" indent="0" algn="ctr" rtl="0">
              <a:lnSpc>
                <a:spcPct val="115000"/>
              </a:lnSpc>
              <a:spcBef>
                <a:spcPts val="500"/>
              </a:spcBef>
              <a:spcAft>
                <a:spcPts val="0"/>
              </a:spcAft>
              <a:buNone/>
            </a:pPr>
            <a:r>
              <a:rPr lang="en" sz="1000">
                <a:solidFill>
                  <a:schemeClr val="dk1"/>
                </a:solidFill>
                <a:latin typeface="Proxima Nova Semibold"/>
                <a:ea typeface="Proxima Nova Semibold"/>
                <a:cs typeface="Proxima Nova Semibold"/>
                <a:sym typeface="Proxima Nova Semibold"/>
              </a:rPr>
              <a:t>Look for these icons for when it’s time to do some group work!</a:t>
            </a:r>
            <a:endParaRPr sz="1000">
              <a:solidFill>
                <a:schemeClr val="dk1"/>
              </a:solidFill>
              <a:latin typeface="Proxima Nova Semibold"/>
              <a:ea typeface="Proxima Nova Semibold"/>
              <a:cs typeface="Proxima Nova Semibold"/>
              <a:sym typeface="Proxima Nova Semibold"/>
            </a:endParaRPr>
          </a:p>
        </p:txBody>
      </p:sp>
      <p:pic>
        <p:nvPicPr>
          <p:cNvPr id="916" name="Google Shape;916;p116"/>
          <p:cNvPicPr preferRelativeResize="0"/>
          <p:nvPr/>
        </p:nvPicPr>
        <p:blipFill>
          <a:blip r:embed="rId3">
            <a:alphaModFix/>
          </a:blip>
          <a:stretch>
            <a:fillRect/>
          </a:stretch>
        </p:blipFill>
        <p:spPr>
          <a:xfrm>
            <a:off x="1574599" y="1239926"/>
            <a:ext cx="788026" cy="787975"/>
          </a:xfrm>
          <a:prstGeom prst="rect">
            <a:avLst/>
          </a:prstGeom>
          <a:noFill/>
          <a:ln>
            <a:noFill/>
          </a:ln>
          <a:effectLst>
            <a:outerShdw blurRad="57150" dist="19050" dir="5400000" algn="bl" rotWithShape="0">
              <a:srgbClr val="000000">
                <a:alpha val="50000"/>
              </a:srgbClr>
            </a:outerShdw>
          </a:effectLst>
        </p:spPr>
      </p:pic>
      <p:sp>
        <p:nvSpPr>
          <p:cNvPr id="917" name="Google Shape;917;p116"/>
          <p:cNvSpPr/>
          <p:nvPr/>
        </p:nvSpPr>
        <p:spPr>
          <a:xfrm>
            <a:off x="4946125" y="1279464"/>
            <a:ext cx="788100" cy="708900"/>
          </a:xfrm>
          <a:prstGeom prst="star5">
            <a:avLst>
              <a:gd name="adj" fmla="val 19098"/>
              <a:gd name="hf" fmla="val 105146"/>
              <a:gd name="vf" fmla="val 110557"/>
            </a:avLst>
          </a:prstGeom>
          <a:solidFill>
            <a:schemeClr val="accent5"/>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8" name="Google Shape;918;p116"/>
          <p:cNvPicPr preferRelativeResize="0"/>
          <p:nvPr/>
        </p:nvPicPr>
        <p:blipFill>
          <a:blip r:embed="rId4">
            <a:alphaModFix/>
          </a:blip>
          <a:stretch>
            <a:fillRect/>
          </a:stretch>
        </p:blipFill>
        <p:spPr>
          <a:xfrm>
            <a:off x="3336541" y="1279434"/>
            <a:ext cx="708975" cy="708959"/>
          </a:xfrm>
          <a:prstGeom prst="rect">
            <a:avLst/>
          </a:prstGeom>
          <a:noFill/>
          <a:ln>
            <a:noFill/>
          </a:ln>
          <a:effectLst>
            <a:outerShdw blurRad="57150" dist="19050" dir="5400000" algn="bl" rotWithShape="0">
              <a:srgbClr val="000000">
                <a:alpha val="50000"/>
              </a:srgbClr>
            </a:outerShdw>
          </a:effectLst>
        </p:spPr>
      </p:pic>
      <p:pic>
        <p:nvPicPr>
          <p:cNvPr id="919" name="Google Shape;919;p116"/>
          <p:cNvPicPr preferRelativeResize="0"/>
          <p:nvPr/>
        </p:nvPicPr>
        <p:blipFill rotWithShape="1">
          <a:blip r:embed="rId5">
            <a:alphaModFix/>
          </a:blip>
          <a:srcRect b="16219"/>
          <a:stretch/>
        </p:blipFill>
        <p:spPr>
          <a:xfrm>
            <a:off x="6639925" y="1239000"/>
            <a:ext cx="991227" cy="8304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ctrTitle"/>
          </p:nvPr>
        </p:nvSpPr>
        <p:spPr>
          <a:xfrm>
            <a:off x="4572000" y="457200"/>
            <a:ext cx="4114800" cy="228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INTRODUCTIONS</a:t>
            </a:r>
            <a:endParaRPr/>
          </a:p>
        </p:txBody>
      </p:sp>
      <p:sp>
        <p:nvSpPr>
          <p:cNvPr id="594" name="Google Shape;594;p90"/>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95" name="Google Shape;595;p90"/>
          <p:cNvPicPr preferRelativeResize="0"/>
          <p:nvPr/>
        </p:nvPicPr>
        <p:blipFill rotWithShape="1">
          <a:blip r:embed="rId3">
            <a:alphaModFix/>
          </a:blip>
          <a:srcRect l="-2006" r="35335"/>
          <a:stretch/>
        </p:blipFill>
        <p:spPr>
          <a:xfrm>
            <a:off x="95250" y="-182875"/>
            <a:ext cx="4114800" cy="41166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117"/>
          <p:cNvPicPr preferRelativeResize="0"/>
          <p:nvPr/>
        </p:nvPicPr>
        <p:blipFill>
          <a:blip r:embed="rId3">
            <a:alphaModFix/>
          </a:blip>
          <a:stretch>
            <a:fillRect/>
          </a:stretch>
        </p:blipFill>
        <p:spPr>
          <a:xfrm>
            <a:off x="5320627" y="3455450"/>
            <a:ext cx="3115196" cy="1101900"/>
          </a:xfrm>
          <a:prstGeom prst="rect">
            <a:avLst/>
          </a:prstGeom>
          <a:noFill/>
          <a:ln>
            <a:noFill/>
          </a:ln>
        </p:spPr>
      </p:pic>
      <p:sp>
        <p:nvSpPr>
          <p:cNvPr id="925" name="Google Shape;925;p117"/>
          <p:cNvSpPr txBox="1">
            <a:spLocks noGrp="1"/>
          </p:cNvSpPr>
          <p:nvPr>
            <p:ph type="sldNum" idx="12"/>
          </p:nvPr>
        </p:nvSpPr>
        <p:spPr>
          <a:xfrm>
            <a:off x="8081101" y="4775517"/>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926" name="Google Shape;926;p117"/>
          <p:cNvSpPr txBox="1">
            <a:spLocks noGrp="1"/>
          </p:cNvSpPr>
          <p:nvPr>
            <p:ph type="subTitle" idx="1"/>
          </p:nvPr>
        </p:nvSpPr>
        <p:spPr>
          <a:xfrm>
            <a:off x="638175" y="125663"/>
            <a:ext cx="4381500" cy="52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Rename Yourself in Zoom</a:t>
            </a:r>
            <a:endParaRPr/>
          </a:p>
        </p:txBody>
      </p:sp>
      <p:pic>
        <p:nvPicPr>
          <p:cNvPr id="927" name="Google Shape;927;p117"/>
          <p:cNvPicPr preferRelativeResize="0"/>
          <p:nvPr/>
        </p:nvPicPr>
        <p:blipFill>
          <a:blip r:embed="rId4">
            <a:alphaModFix/>
          </a:blip>
          <a:stretch>
            <a:fillRect/>
          </a:stretch>
        </p:blipFill>
        <p:spPr>
          <a:xfrm>
            <a:off x="3802600" y="85725"/>
            <a:ext cx="839560" cy="512875"/>
          </a:xfrm>
          <a:prstGeom prst="rect">
            <a:avLst/>
          </a:prstGeom>
          <a:noFill/>
          <a:ln>
            <a:noFill/>
          </a:ln>
        </p:spPr>
      </p:pic>
      <p:sp>
        <p:nvSpPr>
          <p:cNvPr id="928" name="Google Shape;928;p117"/>
          <p:cNvSpPr/>
          <p:nvPr/>
        </p:nvSpPr>
        <p:spPr>
          <a:xfrm>
            <a:off x="655775" y="3337575"/>
            <a:ext cx="4388400" cy="1101900"/>
          </a:xfrm>
          <a:prstGeom prst="roundRect">
            <a:avLst>
              <a:gd name="adj" fmla="val 16667"/>
            </a:avLst>
          </a:pr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latin typeface="Proxima Nova"/>
              <a:ea typeface="Proxima Nova"/>
              <a:cs typeface="Proxima Nova"/>
              <a:sym typeface="Proxima Nova"/>
            </a:endParaRPr>
          </a:p>
        </p:txBody>
      </p:sp>
      <p:sp>
        <p:nvSpPr>
          <p:cNvPr id="929" name="Google Shape;929;p117"/>
          <p:cNvSpPr/>
          <p:nvPr/>
        </p:nvSpPr>
        <p:spPr>
          <a:xfrm>
            <a:off x="655775" y="1869200"/>
            <a:ext cx="4388400" cy="1334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930" name="Google Shape;930;p117"/>
          <p:cNvSpPr/>
          <p:nvPr/>
        </p:nvSpPr>
        <p:spPr>
          <a:xfrm>
            <a:off x="655775" y="800200"/>
            <a:ext cx="8105400" cy="92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931" name="Google Shape;931;p117"/>
          <p:cNvSpPr/>
          <p:nvPr/>
        </p:nvSpPr>
        <p:spPr>
          <a:xfrm>
            <a:off x="404420" y="965475"/>
            <a:ext cx="533700" cy="533700"/>
          </a:xfrm>
          <a:prstGeom prst="ellipse">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7"/>
          <p:cNvSpPr/>
          <p:nvPr/>
        </p:nvSpPr>
        <p:spPr>
          <a:xfrm>
            <a:off x="404420" y="2099385"/>
            <a:ext cx="533700" cy="533700"/>
          </a:xfrm>
          <a:prstGeom prst="ellipse">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7"/>
          <p:cNvSpPr txBox="1"/>
          <p:nvPr/>
        </p:nvSpPr>
        <p:spPr>
          <a:xfrm>
            <a:off x="445381" y="2061588"/>
            <a:ext cx="4518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Proxima Nova"/>
                <a:ea typeface="Proxima Nova"/>
                <a:cs typeface="Proxima Nova"/>
                <a:sym typeface="Proxima Nova"/>
              </a:rPr>
              <a:t>2</a:t>
            </a:r>
            <a:endParaRPr sz="2800" b="1">
              <a:latin typeface="Proxima Nova"/>
              <a:ea typeface="Proxima Nova"/>
              <a:cs typeface="Proxima Nova"/>
              <a:sym typeface="Proxima Nova"/>
            </a:endParaRPr>
          </a:p>
        </p:txBody>
      </p:sp>
      <p:sp>
        <p:nvSpPr>
          <p:cNvPr id="934" name="Google Shape;934;p117"/>
          <p:cNvSpPr txBox="1"/>
          <p:nvPr/>
        </p:nvSpPr>
        <p:spPr>
          <a:xfrm>
            <a:off x="445381" y="927678"/>
            <a:ext cx="4518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Proxima Nova"/>
                <a:ea typeface="Proxima Nova"/>
                <a:cs typeface="Proxima Nova"/>
                <a:sym typeface="Proxima Nova"/>
              </a:rPr>
              <a:t>1</a:t>
            </a:r>
            <a:endParaRPr sz="2800" b="1">
              <a:latin typeface="Proxima Nova"/>
              <a:ea typeface="Proxima Nova"/>
              <a:cs typeface="Proxima Nova"/>
              <a:sym typeface="Proxima Nova"/>
            </a:endParaRPr>
          </a:p>
        </p:txBody>
      </p:sp>
      <p:pic>
        <p:nvPicPr>
          <p:cNvPr id="935" name="Google Shape;935;p117"/>
          <p:cNvPicPr preferRelativeResize="0"/>
          <p:nvPr/>
        </p:nvPicPr>
        <p:blipFill rotWithShape="1">
          <a:blip r:embed="rId5">
            <a:alphaModFix/>
          </a:blip>
          <a:srcRect l="31851" t="92527" r="26841" b="428"/>
          <a:stretch/>
        </p:blipFill>
        <p:spPr>
          <a:xfrm>
            <a:off x="4717800" y="986950"/>
            <a:ext cx="3841498" cy="512935"/>
          </a:xfrm>
          <a:prstGeom prst="rect">
            <a:avLst/>
          </a:prstGeom>
          <a:noFill/>
          <a:ln>
            <a:noFill/>
          </a:ln>
          <a:effectLst>
            <a:outerShdw blurRad="57150" dist="19050" dir="5400000" algn="bl" rotWithShape="0">
              <a:srgbClr val="000000">
                <a:alpha val="50000"/>
              </a:srgbClr>
            </a:outerShdw>
          </a:effectLst>
        </p:spPr>
      </p:pic>
      <p:sp>
        <p:nvSpPr>
          <p:cNvPr id="936" name="Google Shape;936;p117"/>
          <p:cNvSpPr/>
          <p:nvPr/>
        </p:nvSpPr>
        <p:spPr>
          <a:xfrm>
            <a:off x="5562600" y="960525"/>
            <a:ext cx="727800" cy="687600"/>
          </a:xfrm>
          <a:prstGeom prst="ellipse">
            <a:avLst/>
          </a:prstGeom>
          <a:noFill/>
          <a:ln w="19050" cap="flat" cmpd="sng">
            <a:solidFill>
              <a:srgbClr val="ED332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7"/>
          <p:cNvSpPr/>
          <p:nvPr/>
        </p:nvSpPr>
        <p:spPr>
          <a:xfrm>
            <a:off x="404420" y="3575938"/>
            <a:ext cx="533700" cy="533700"/>
          </a:xfrm>
          <a:prstGeom prst="ellipse">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7"/>
          <p:cNvSpPr txBox="1"/>
          <p:nvPr/>
        </p:nvSpPr>
        <p:spPr>
          <a:xfrm>
            <a:off x="445381" y="3538141"/>
            <a:ext cx="4518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Proxima Nova"/>
                <a:ea typeface="Proxima Nova"/>
                <a:cs typeface="Proxima Nova"/>
                <a:sym typeface="Proxima Nova"/>
              </a:rPr>
              <a:t>3</a:t>
            </a:r>
            <a:endParaRPr sz="2800" b="1">
              <a:latin typeface="Proxima Nova"/>
              <a:ea typeface="Proxima Nova"/>
              <a:cs typeface="Proxima Nova"/>
              <a:sym typeface="Proxima Nova"/>
            </a:endParaRPr>
          </a:p>
        </p:txBody>
      </p:sp>
      <p:sp>
        <p:nvSpPr>
          <p:cNvPr id="939" name="Google Shape;939;p117"/>
          <p:cNvSpPr/>
          <p:nvPr/>
        </p:nvSpPr>
        <p:spPr>
          <a:xfrm>
            <a:off x="5503175" y="3739550"/>
            <a:ext cx="1807800" cy="533700"/>
          </a:xfrm>
          <a:prstGeom prst="ellipse">
            <a:avLst/>
          </a:prstGeom>
          <a:noFill/>
          <a:ln w="19050" cap="flat" cmpd="sng">
            <a:solidFill>
              <a:srgbClr val="ED332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17"/>
          <p:cNvSpPr txBox="1"/>
          <p:nvPr/>
        </p:nvSpPr>
        <p:spPr>
          <a:xfrm>
            <a:off x="1125175" y="976321"/>
            <a:ext cx="372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0"/>
              </a:spcAft>
              <a:buNone/>
            </a:pPr>
            <a:r>
              <a:rPr lang="en" sz="1500">
                <a:latin typeface="Proxima Nova"/>
                <a:ea typeface="Proxima Nova"/>
                <a:cs typeface="Proxima Nova"/>
                <a:sym typeface="Proxima Nova"/>
              </a:rPr>
              <a:t>Click </a:t>
            </a:r>
            <a:r>
              <a:rPr lang="en" sz="1500" b="1">
                <a:latin typeface="Proxima Nova"/>
                <a:ea typeface="Proxima Nova"/>
                <a:cs typeface="Proxima Nova"/>
                <a:sym typeface="Proxima Nova"/>
              </a:rPr>
              <a:t>Participants</a:t>
            </a:r>
            <a:r>
              <a:rPr lang="en" sz="1500">
                <a:latin typeface="Proxima Nova"/>
                <a:ea typeface="Proxima Nova"/>
                <a:cs typeface="Proxima Nova"/>
                <a:sym typeface="Proxima Nova"/>
              </a:rPr>
              <a:t> at the </a:t>
            </a:r>
            <a:r>
              <a:rPr lang="en" sz="1500" b="1">
                <a:highlight>
                  <a:srgbClr val="FFD800"/>
                </a:highlight>
                <a:latin typeface="Proxima Nova"/>
                <a:ea typeface="Proxima Nova"/>
                <a:cs typeface="Proxima Nova"/>
                <a:sym typeface="Proxima Nova"/>
              </a:rPr>
              <a:t>bottom</a:t>
            </a:r>
            <a:r>
              <a:rPr lang="en" sz="1500">
                <a:latin typeface="Proxima Nova"/>
                <a:ea typeface="Proxima Nova"/>
                <a:cs typeface="Proxima Nova"/>
                <a:sym typeface="Proxima Nova"/>
              </a:rPr>
              <a:t> of </a:t>
            </a:r>
            <a:br>
              <a:rPr lang="en" sz="1500">
                <a:latin typeface="Proxima Nova"/>
                <a:ea typeface="Proxima Nova"/>
                <a:cs typeface="Proxima Nova"/>
                <a:sym typeface="Proxima Nova"/>
              </a:rPr>
            </a:br>
            <a:r>
              <a:rPr lang="en" sz="1500">
                <a:latin typeface="Proxima Nova"/>
                <a:ea typeface="Proxima Nova"/>
                <a:cs typeface="Proxima Nova"/>
                <a:sym typeface="Proxima Nova"/>
              </a:rPr>
              <a:t>the Zoom window.</a:t>
            </a:r>
            <a:endParaRPr sz="1500">
              <a:latin typeface="Proxima Nova"/>
              <a:ea typeface="Proxima Nova"/>
              <a:cs typeface="Proxima Nova"/>
              <a:sym typeface="Proxima Nova"/>
            </a:endParaRPr>
          </a:p>
        </p:txBody>
      </p:sp>
      <p:sp>
        <p:nvSpPr>
          <p:cNvPr id="941" name="Google Shape;941;p117"/>
          <p:cNvSpPr txBox="1"/>
          <p:nvPr/>
        </p:nvSpPr>
        <p:spPr>
          <a:xfrm>
            <a:off x="1141275" y="1974275"/>
            <a:ext cx="3903000" cy="116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Proxima Nova"/>
                <a:ea typeface="Proxima Nova"/>
                <a:cs typeface="Proxima Nova"/>
                <a:sym typeface="Proxima Nova"/>
              </a:rPr>
              <a:t>Next, on the </a:t>
            </a:r>
            <a:r>
              <a:rPr lang="en" sz="1500" b="1">
                <a:highlight>
                  <a:srgbClr val="FFD800"/>
                </a:highlight>
                <a:latin typeface="Proxima Nova"/>
                <a:ea typeface="Proxima Nova"/>
                <a:cs typeface="Proxima Nova"/>
                <a:sym typeface="Proxima Nova"/>
              </a:rPr>
              <a:t>right side</a:t>
            </a:r>
            <a:r>
              <a:rPr lang="en" sz="1500">
                <a:latin typeface="Proxima Nova"/>
                <a:ea typeface="Proxima Nova"/>
                <a:cs typeface="Proxima Nova"/>
                <a:sym typeface="Proxima Nova"/>
              </a:rPr>
              <a:t> of the Zoom window:</a:t>
            </a: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latin typeface="Proxima Nova"/>
                <a:ea typeface="Proxima Nova"/>
                <a:cs typeface="Proxima Nova"/>
                <a:sym typeface="Proxima Nova"/>
              </a:rPr>
              <a:t>- </a:t>
            </a:r>
            <a:r>
              <a:rPr lang="en" sz="1500" b="1">
                <a:latin typeface="Proxima Nova"/>
                <a:ea typeface="Proxima Nova"/>
                <a:cs typeface="Proxima Nova"/>
                <a:sym typeface="Proxima Nova"/>
              </a:rPr>
              <a:t>Hover over your name</a:t>
            </a:r>
            <a:r>
              <a:rPr lang="en" sz="1500">
                <a:latin typeface="Proxima Nova"/>
                <a:ea typeface="Proxima Nova"/>
                <a:cs typeface="Proxima Nova"/>
                <a:sym typeface="Proxima Nova"/>
              </a:rPr>
              <a:t>. </a:t>
            </a: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latin typeface="Proxima Nova"/>
                <a:ea typeface="Proxima Nova"/>
                <a:cs typeface="Proxima Nova"/>
                <a:sym typeface="Proxima Nova"/>
              </a:rPr>
              <a:t>- Click </a:t>
            </a:r>
            <a:r>
              <a:rPr lang="en" sz="1500" b="1">
                <a:latin typeface="Proxima Nova"/>
                <a:ea typeface="Proxima Nova"/>
                <a:cs typeface="Proxima Nova"/>
                <a:sym typeface="Proxima Nova"/>
              </a:rPr>
              <a:t>More</a:t>
            </a:r>
            <a:r>
              <a:rPr lang="en" sz="1500">
                <a:latin typeface="Proxima Nova"/>
                <a:ea typeface="Proxima Nova"/>
                <a:cs typeface="Proxima Nova"/>
                <a:sym typeface="Proxima Nova"/>
              </a:rPr>
              <a:t>, </a:t>
            </a: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latin typeface="Proxima Nova"/>
                <a:ea typeface="Proxima Nova"/>
                <a:cs typeface="Proxima Nova"/>
                <a:sym typeface="Proxima Nova"/>
              </a:rPr>
              <a:t>- Click </a:t>
            </a:r>
            <a:r>
              <a:rPr lang="en" sz="1500" b="1">
                <a:latin typeface="Proxima Nova"/>
                <a:ea typeface="Proxima Nova"/>
                <a:cs typeface="Proxima Nova"/>
                <a:sym typeface="Proxima Nova"/>
              </a:rPr>
              <a:t>Rename.</a:t>
            </a:r>
            <a:endParaRPr sz="1500" b="1">
              <a:latin typeface="Proxima Nova"/>
              <a:ea typeface="Proxima Nova"/>
              <a:cs typeface="Proxima Nova"/>
              <a:sym typeface="Proxima Nova"/>
            </a:endParaRPr>
          </a:p>
        </p:txBody>
      </p:sp>
      <p:sp>
        <p:nvSpPr>
          <p:cNvPr id="942" name="Google Shape;942;p117"/>
          <p:cNvSpPr txBox="1"/>
          <p:nvPr/>
        </p:nvSpPr>
        <p:spPr>
          <a:xfrm>
            <a:off x="1164350" y="3455450"/>
            <a:ext cx="3238200" cy="92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Proxima Nova"/>
                <a:ea typeface="Proxima Nova"/>
                <a:cs typeface="Proxima Nova"/>
                <a:sym typeface="Proxima Nova"/>
              </a:rPr>
              <a:t>Lastly, in the</a:t>
            </a:r>
            <a:r>
              <a:rPr lang="en" sz="1500" b="1">
                <a:latin typeface="Proxima Nova"/>
                <a:ea typeface="Proxima Nova"/>
                <a:cs typeface="Proxima Nova"/>
                <a:sym typeface="Proxima Nova"/>
              </a:rPr>
              <a:t> </a:t>
            </a:r>
            <a:r>
              <a:rPr lang="en" sz="1500" b="1">
                <a:highlight>
                  <a:srgbClr val="FFD800"/>
                </a:highlight>
                <a:latin typeface="Proxima Nova"/>
                <a:ea typeface="Proxima Nova"/>
                <a:cs typeface="Proxima Nova"/>
                <a:sym typeface="Proxima Nova"/>
              </a:rPr>
              <a:t>popup box</a:t>
            </a:r>
            <a:r>
              <a:rPr lang="en" sz="1500">
                <a:latin typeface="Proxima Nova"/>
                <a:ea typeface="Proxima Nova"/>
                <a:cs typeface="Proxima Nova"/>
                <a:sym typeface="Proxima Nova"/>
              </a:rPr>
              <a:t> update your Zoom name to:</a:t>
            </a:r>
            <a:endParaRPr sz="1500">
              <a:latin typeface="Proxima Nova"/>
              <a:ea typeface="Proxima Nova"/>
              <a:cs typeface="Proxima Nova"/>
              <a:sym typeface="Proxima Nova"/>
            </a:endParaRPr>
          </a:p>
          <a:p>
            <a:pPr marL="0" lvl="0" indent="0" algn="l" rtl="0">
              <a:spcBef>
                <a:spcPts val="0"/>
              </a:spcBef>
              <a:spcAft>
                <a:spcPts val="0"/>
              </a:spcAft>
              <a:buNone/>
            </a:pPr>
            <a:r>
              <a:rPr lang="en" sz="1500">
                <a:latin typeface="Proxima Nova"/>
                <a:ea typeface="Proxima Nova"/>
                <a:cs typeface="Proxima Nova"/>
                <a:sym typeface="Proxima Nova"/>
              </a:rPr>
              <a:t>Your</a:t>
            </a:r>
            <a:r>
              <a:rPr lang="en" sz="1500" b="1">
                <a:latin typeface="Proxima Nova"/>
                <a:ea typeface="Proxima Nova"/>
                <a:cs typeface="Proxima Nova"/>
                <a:sym typeface="Proxima Nova"/>
              </a:rPr>
              <a:t> </a:t>
            </a:r>
            <a:r>
              <a:rPr lang="en" sz="1500" b="1" u="sng">
                <a:latin typeface="Proxima Nova"/>
                <a:ea typeface="Proxima Nova"/>
                <a:cs typeface="Proxima Nova"/>
                <a:sym typeface="Proxima Nova"/>
              </a:rPr>
              <a:t>First and Last Name</a:t>
            </a:r>
            <a:br>
              <a:rPr lang="en" sz="1500">
                <a:latin typeface="Proxima Nova Semibold"/>
                <a:ea typeface="Proxima Nova Semibold"/>
                <a:cs typeface="Proxima Nova Semibold"/>
                <a:sym typeface="Proxima Nova Semibold"/>
              </a:rPr>
            </a:br>
            <a:br>
              <a:rPr lang="en" sz="1500">
                <a:latin typeface="Proxima Nova Semibold"/>
                <a:ea typeface="Proxima Nova Semibold"/>
                <a:cs typeface="Proxima Nova Semibold"/>
                <a:sym typeface="Proxima Nova Semibold"/>
              </a:rPr>
            </a:br>
            <a:endParaRPr sz="1500">
              <a:highlight>
                <a:srgbClr val="FFDD00"/>
              </a:highlight>
              <a:latin typeface="Proxima Nova Semibold"/>
              <a:ea typeface="Proxima Nova Semibold"/>
              <a:cs typeface="Proxima Nova Semibold"/>
              <a:sym typeface="Proxima Nova Semibold"/>
            </a:endParaRPr>
          </a:p>
          <a:p>
            <a:pPr marL="0" lvl="0" indent="0" algn="l" rtl="0">
              <a:spcBef>
                <a:spcPts val="2000"/>
              </a:spcBef>
              <a:spcAft>
                <a:spcPts val="0"/>
              </a:spcAft>
              <a:buNone/>
            </a:pPr>
            <a:br>
              <a:rPr lang="en" sz="1900">
                <a:latin typeface="Proxima Nova Semibold"/>
                <a:ea typeface="Proxima Nova Semibold"/>
                <a:cs typeface="Proxima Nova Semibold"/>
                <a:sym typeface="Proxima Nova Semibold"/>
              </a:rPr>
            </a:br>
            <a:endParaRPr sz="1900">
              <a:latin typeface="Proxima Nova Semibold"/>
              <a:ea typeface="Proxima Nova Semibold"/>
              <a:cs typeface="Proxima Nova Semibold"/>
              <a:sym typeface="Proxima Nova Semibold"/>
            </a:endParaRPr>
          </a:p>
          <a:p>
            <a:pPr marL="0" lvl="0" indent="0" algn="l" rtl="0">
              <a:spcBef>
                <a:spcPts val="2000"/>
              </a:spcBef>
              <a:spcAft>
                <a:spcPts val="0"/>
              </a:spcAft>
              <a:buNone/>
            </a:pPr>
            <a:br>
              <a:rPr lang="en">
                <a:latin typeface="Proxima Nova Semibold"/>
                <a:ea typeface="Proxima Nova Semibold"/>
                <a:cs typeface="Proxima Nova Semibold"/>
                <a:sym typeface="Proxima Nova Semibold"/>
              </a:rPr>
            </a:br>
            <a:br>
              <a:rPr lang="en">
                <a:latin typeface="Proxima Nova Semibold"/>
                <a:ea typeface="Proxima Nova Semibold"/>
                <a:cs typeface="Proxima Nova Semibold"/>
                <a:sym typeface="Proxima Nova Semibold"/>
              </a:rPr>
            </a:br>
            <a:endParaRPr>
              <a:latin typeface="Proxima Nova Semibold"/>
              <a:ea typeface="Proxima Nova Semibold"/>
              <a:cs typeface="Proxima Nova Semibold"/>
              <a:sym typeface="Proxima Nova Semibold"/>
            </a:endParaRPr>
          </a:p>
          <a:p>
            <a:pPr marL="0" lvl="0" indent="0" algn="l" rtl="0">
              <a:spcBef>
                <a:spcPts val="2000"/>
              </a:spcBef>
              <a:spcAft>
                <a:spcPts val="0"/>
              </a:spcAft>
              <a:buNone/>
            </a:pPr>
            <a:endParaRPr sz="2100">
              <a:highlight>
                <a:srgbClr val="FFDD00"/>
              </a:highlight>
              <a:latin typeface="Proxima Nova Semibold"/>
              <a:ea typeface="Proxima Nova Semibold"/>
              <a:cs typeface="Proxima Nova Semibold"/>
              <a:sym typeface="Proxima Nova Semibold"/>
            </a:endParaRPr>
          </a:p>
          <a:p>
            <a:pPr marL="0" lvl="0" indent="0" algn="l" rtl="0">
              <a:spcBef>
                <a:spcPts val="2000"/>
              </a:spcBef>
              <a:spcAft>
                <a:spcPts val="0"/>
              </a:spcAft>
              <a:buNone/>
            </a:pPr>
            <a:endParaRPr sz="1700">
              <a:latin typeface="Proxima Nova Semibold"/>
              <a:ea typeface="Proxima Nova Semibold"/>
              <a:cs typeface="Proxima Nova Semibold"/>
              <a:sym typeface="Proxima Nova Semibold"/>
            </a:endParaRPr>
          </a:p>
          <a:p>
            <a:pPr marL="0" lvl="0" indent="0" algn="l" rtl="0">
              <a:spcBef>
                <a:spcPts val="2000"/>
              </a:spcBef>
              <a:spcAft>
                <a:spcPts val="2000"/>
              </a:spcAft>
              <a:buNone/>
            </a:pPr>
            <a:endParaRPr sz="1200">
              <a:latin typeface="Proxima Nova"/>
              <a:ea typeface="Proxima Nova"/>
              <a:cs typeface="Proxima Nova"/>
              <a:sym typeface="Proxima Nova"/>
            </a:endParaRPr>
          </a:p>
        </p:txBody>
      </p:sp>
      <p:pic>
        <p:nvPicPr>
          <p:cNvPr id="943" name="Google Shape;943;p117"/>
          <p:cNvPicPr preferRelativeResize="0"/>
          <p:nvPr/>
        </p:nvPicPr>
        <p:blipFill>
          <a:blip r:embed="rId6">
            <a:alphaModFix/>
          </a:blip>
          <a:stretch>
            <a:fillRect/>
          </a:stretch>
        </p:blipFill>
        <p:spPr>
          <a:xfrm>
            <a:off x="5288375" y="2096275"/>
            <a:ext cx="3521825" cy="759300"/>
          </a:xfrm>
          <a:prstGeom prst="rect">
            <a:avLst/>
          </a:prstGeom>
          <a:noFill/>
          <a:ln>
            <a:noFill/>
          </a:ln>
        </p:spPr>
      </p:pic>
      <p:sp>
        <p:nvSpPr>
          <p:cNvPr id="944" name="Google Shape;944;p117"/>
          <p:cNvSpPr/>
          <p:nvPr/>
        </p:nvSpPr>
        <p:spPr>
          <a:xfrm>
            <a:off x="7429675" y="2099750"/>
            <a:ext cx="1514100" cy="759300"/>
          </a:xfrm>
          <a:prstGeom prst="ellipse">
            <a:avLst/>
          </a:prstGeom>
          <a:noFill/>
          <a:ln w="19050" cap="flat" cmpd="sng">
            <a:solidFill>
              <a:srgbClr val="ED332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118"/>
          <p:cNvPicPr preferRelativeResize="0"/>
          <p:nvPr/>
        </p:nvPicPr>
        <p:blipFill rotWithShape="1">
          <a:blip r:embed="rId3">
            <a:alphaModFix/>
          </a:blip>
          <a:srcRect l="1651" r="1767"/>
          <a:stretch/>
        </p:blipFill>
        <p:spPr>
          <a:xfrm>
            <a:off x="5621412" y="3245950"/>
            <a:ext cx="2860775" cy="1466225"/>
          </a:xfrm>
          <a:prstGeom prst="rect">
            <a:avLst/>
          </a:prstGeom>
          <a:noFill/>
          <a:ln>
            <a:noFill/>
          </a:ln>
        </p:spPr>
      </p:pic>
      <p:pic>
        <p:nvPicPr>
          <p:cNvPr id="950" name="Google Shape;950;p118"/>
          <p:cNvPicPr preferRelativeResize="0"/>
          <p:nvPr/>
        </p:nvPicPr>
        <p:blipFill rotWithShape="1">
          <a:blip r:embed="rId3">
            <a:alphaModFix/>
          </a:blip>
          <a:srcRect l="1651" r="1767"/>
          <a:stretch/>
        </p:blipFill>
        <p:spPr>
          <a:xfrm>
            <a:off x="1256387" y="3152125"/>
            <a:ext cx="2860775" cy="1466225"/>
          </a:xfrm>
          <a:prstGeom prst="rect">
            <a:avLst/>
          </a:prstGeom>
          <a:noFill/>
          <a:ln>
            <a:noFill/>
          </a:ln>
        </p:spPr>
      </p:pic>
      <p:sp>
        <p:nvSpPr>
          <p:cNvPr id="951" name="Google Shape;951;p118"/>
          <p:cNvSpPr txBox="1">
            <a:spLocks noGrp="1"/>
          </p:cNvSpPr>
          <p:nvPr>
            <p:ph type="sldNum" idx="12"/>
          </p:nvPr>
        </p:nvSpPr>
        <p:spPr>
          <a:xfrm>
            <a:off x="8081101" y="4775517"/>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952" name="Google Shape;952;p118"/>
          <p:cNvSpPr txBox="1">
            <a:spLocks noGrp="1"/>
          </p:cNvSpPr>
          <p:nvPr>
            <p:ph type="subTitle" idx="1"/>
          </p:nvPr>
        </p:nvSpPr>
        <p:spPr>
          <a:xfrm>
            <a:off x="638175" y="125663"/>
            <a:ext cx="4381500" cy="52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Raise Hand Tool</a:t>
            </a:r>
            <a:endParaRPr/>
          </a:p>
        </p:txBody>
      </p:sp>
      <p:pic>
        <p:nvPicPr>
          <p:cNvPr id="953" name="Google Shape;953;p118"/>
          <p:cNvPicPr preferRelativeResize="0"/>
          <p:nvPr/>
        </p:nvPicPr>
        <p:blipFill>
          <a:blip r:embed="rId4">
            <a:alphaModFix/>
          </a:blip>
          <a:stretch>
            <a:fillRect/>
          </a:stretch>
        </p:blipFill>
        <p:spPr>
          <a:xfrm>
            <a:off x="2792100" y="145472"/>
            <a:ext cx="451799" cy="451783"/>
          </a:xfrm>
          <a:prstGeom prst="rect">
            <a:avLst/>
          </a:prstGeom>
          <a:noFill/>
          <a:ln>
            <a:noFill/>
          </a:ln>
        </p:spPr>
      </p:pic>
      <p:sp>
        <p:nvSpPr>
          <p:cNvPr id="954" name="Google Shape;954;p118"/>
          <p:cNvSpPr/>
          <p:nvPr/>
        </p:nvSpPr>
        <p:spPr>
          <a:xfrm>
            <a:off x="655775" y="1890800"/>
            <a:ext cx="4062000" cy="11151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FFD800"/>
              </a:solidFill>
              <a:latin typeface="Proxima Nova"/>
              <a:ea typeface="Proxima Nova"/>
              <a:cs typeface="Proxima Nova"/>
              <a:sym typeface="Proxima Nova"/>
            </a:endParaRPr>
          </a:p>
        </p:txBody>
      </p:sp>
      <p:sp>
        <p:nvSpPr>
          <p:cNvPr id="955" name="Google Shape;955;p118"/>
          <p:cNvSpPr/>
          <p:nvPr/>
        </p:nvSpPr>
        <p:spPr>
          <a:xfrm>
            <a:off x="5315400" y="1890800"/>
            <a:ext cx="3472800" cy="10944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FFD800"/>
              </a:solidFill>
              <a:latin typeface="Proxima Nova"/>
              <a:ea typeface="Proxima Nova"/>
              <a:cs typeface="Proxima Nova"/>
              <a:sym typeface="Proxima Nova"/>
            </a:endParaRPr>
          </a:p>
        </p:txBody>
      </p:sp>
      <p:sp>
        <p:nvSpPr>
          <p:cNvPr id="956" name="Google Shape;956;p118"/>
          <p:cNvSpPr/>
          <p:nvPr/>
        </p:nvSpPr>
        <p:spPr>
          <a:xfrm>
            <a:off x="404420" y="2198542"/>
            <a:ext cx="533700" cy="533700"/>
          </a:xfrm>
          <a:prstGeom prst="ellipse">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18"/>
          <p:cNvSpPr txBox="1"/>
          <p:nvPr/>
        </p:nvSpPr>
        <p:spPr>
          <a:xfrm>
            <a:off x="445381" y="2149635"/>
            <a:ext cx="4518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Proxima Nova"/>
                <a:ea typeface="Proxima Nova"/>
                <a:cs typeface="Proxima Nova"/>
                <a:sym typeface="Proxima Nova"/>
              </a:rPr>
              <a:t>2</a:t>
            </a:r>
            <a:endParaRPr sz="2800" b="1">
              <a:latin typeface="Proxima Nova"/>
              <a:ea typeface="Proxima Nova"/>
              <a:cs typeface="Proxima Nova"/>
              <a:sym typeface="Proxima Nova"/>
            </a:endParaRPr>
          </a:p>
        </p:txBody>
      </p:sp>
      <p:sp>
        <p:nvSpPr>
          <p:cNvPr id="958" name="Google Shape;958;p118"/>
          <p:cNvSpPr/>
          <p:nvPr/>
        </p:nvSpPr>
        <p:spPr>
          <a:xfrm>
            <a:off x="5064045" y="2174960"/>
            <a:ext cx="533700" cy="533700"/>
          </a:xfrm>
          <a:prstGeom prst="ellipse">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8"/>
          <p:cNvSpPr txBox="1"/>
          <p:nvPr/>
        </p:nvSpPr>
        <p:spPr>
          <a:xfrm>
            <a:off x="1005450" y="1955025"/>
            <a:ext cx="3910200" cy="993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b="1">
                <a:solidFill>
                  <a:schemeClr val="dk1"/>
                </a:solidFill>
                <a:highlight>
                  <a:srgbClr val="FFD800"/>
                </a:highlight>
                <a:latin typeface="Proxima Nova"/>
                <a:ea typeface="Proxima Nova"/>
                <a:cs typeface="Proxima Nova"/>
                <a:sym typeface="Proxima Nova"/>
              </a:rPr>
              <a:t>Under the various reactions</a:t>
            </a:r>
            <a:br>
              <a:rPr lang="en" sz="1500">
                <a:solidFill>
                  <a:schemeClr val="dk1"/>
                </a:solidFill>
                <a:latin typeface="Proxima Nova"/>
                <a:ea typeface="Proxima Nova"/>
                <a:cs typeface="Proxima Nova"/>
                <a:sym typeface="Proxima Nova"/>
              </a:rPr>
            </a:br>
            <a:r>
              <a:rPr lang="en" sz="1500">
                <a:solidFill>
                  <a:schemeClr val="dk1"/>
                </a:solidFill>
                <a:latin typeface="Proxima Nova"/>
                <a:ea typeface="Proxima Nova"/>
                <a:cs typeface="Proxima Nova"/>
                <a:sym typeface="Proxima Nova"/>
              </a:rPr>
              <a:t>find the </a:t>
            </a:r>
            <a:r>
              <a:rPr lang="en" sz="1500" b="1">
                <a:solidFill>
                  <a:schemeClr val="dk1"/>
                </a:solidFill>
                <a:latin typeface="Proxima Nova"/>
                <a:ea typeface="Proxima Nova"/>
                <a:cs typeface="Proxima Nova"/>
                <a:sym typeface="Proxima Nova"/>
              </a:rPr>
              <a:t>‘raise hand’</a:t>
            </a:r>
            <a:br>
              <a:rPr lang="en" sz="1500" b="1">
                <a:solidFill>
                  <a:schemeClr val="dk1"/>
                </a:solidFill>
                <a:latin typeface="Proxima Nova"/>
                <a:ea typeface="Proxima Nova"/>
                <a:cs typeface="Proxima Nova"/>
                <a:sym typeface="Proxima Nova"/>
              </a:rPr>
            </a:br>
            <a:r>
              <a:rPr lang="en" sz="1500">
                <a:solidFill>
                  <a:schemeClr val="dk1"/>
                </a:solidFill>
                <a:latin typeface="Proxima Nova"/>
                <a:ea typeface="Proxima Nova"/>
                <a:cs typeface="Proxima Nova"/>
                <a:sym typeface="Proxima Nova"/>
              </a:rPr>
              <a:t>button. </a:t>
            </a:r>
            <a:endParaRPr sz="1900">
              <a:latin typeface="Proxima Nova"/>
              <a:ea typeface="Proxima Nova"/>
              <a:cs typeface="Proxima Nova"/>
              <a:sym typeface="Proxima Nova"/>
            </a:endParaRPr>
          </a:p>
        </p:txBody>
      </p:sp>
      <p:sp>
        <p:nvSpPr>
          <p:cNvPr id="960" name="Google Shape;960;p118"/>
          <p:cNvSpPr txBox="1"/>
          <p:nvPr/>
        </p:nvSpPr>
        <p:spPr>
          <a:xfrm>
            <a:off x="5597750" y="1960375"/>
            <a:ext cx="3190200" cy="993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On the top </a:t>
            </a:r>
            <a:r>
              <a:rPr lang="en" sz="1500" b="1">
                <a:solidFill>
                  <a:schemeClr val="dk1"/>
                </a:solidFill>
                <a:highlight>
                  <a:srgbClr val="FFD800"/>
                </a:highlight>
                <a:latin typeface="Proxima Nova"/>
                <a:ea typeface="Proxima Nova"/>
                <a:cs typeface="Proxima Nova"/>
                <a:sym typeface="Proxima Nova"/>
              </a:rPr>
              <a:t>right</a:t>
            </a:r>
            <a:r>
              <a:rPr lang="en" sz="1500">
                <a:solidFill>
                  <a:schemeClr val="dk1"/>
                </a:solidFill>
                <a:latin typeface="Proxima Nova"/>
                <a:ea typeface="Proxima Nova"/>
                <a:cs typeface="Proxima Nova"/>
                <a:sym typeface="Proxima Nova"/>
              </a:rPr>
              <a:t>, give a </a:t>
            </a:r>
            <a:r>
              <a:rPr lang="en" sz="1500" b="1">
                <a:solidFill>
                  <a:schemeClr val="dk1"/>
                </a:solidFill>
                <a:latin typeface="Proxima Nova"/>
                <a:ea typeface="Proxima Nova"/>
                <a:cs typeface="Proxima Nova"/>
                <a:sym typeface="Proxima Nova"/>
              </a:rPr>
              <a:t>‘thumbs up’ if you found the ‘raise hand’ icon!</a:t>
            </a:r>
            <a:endParaRPr sz="1500" b="1">
              <a:solidFill>
                <a:schemeClr val="dk1"/>
              </a:solidFill>
              <a:latin typeface="Proxima Nova"/>
              <a:ea typeface="Proxima Nova"/>
              <a:cs typeface="Proxima Nova"/>
              <a:sym typeface="Proxima Nova"/>
            </a:endParaRPr>
          </a:p>
        </p:txBody>
      </p:sp>
      <p:sp>
        <p:nvSpPr>
          <p:cNvPr id="961" name="Google Shape;961;p118"/>
          <p:cNvSpPr/>
          <p:nvPr/>
        </p:nvSpPr>
        <p:spPr>
          <a:xfrm>
            <a:off x="655775" y="800200"/>
            <a:ext cx="8105400" cy="92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FFD800"/>
              </a:solidFill>
              <a:latin typeface="Proxima Nova"/>
              <a:ea typeface="Proxima Nova"/>
              <a:cs typeface="Proxima Nova"/>
              <a:sym typeface="Proxima Nova"/>
            </a:endParaRPr>
          </a:p>
        </p:txBody>
      </p:sp>
      <p:sp>
        <p:nvSpPr>
          <p:cNvPr id="962" name="Google Shape;962;p118"/>
          <p:cNvSpPr/>
          <p:nvPr/>
        </p:nvSpPr>
        <p:spPr>
          <a:xfrm>
            <a:off x="404420" y="965475"/>
            <a:ext cx="533700" cy="533700"/>
          </a:xfrm>
          <a:prstGeom prst="ellipse">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8"/>
          <p:cNvSpPr txBox="1"/>
          <p:nvPr/>
        </p:nvSpPr>
        <p:spPr>
          <a:xfrm>
            <a:off x="445381" y="927678"/>
            <a:ext cx="4518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Proxima Nova"/>
                <a:ea typeface="Proxima Nova"/>
                <a:cs typeface="Proxima Nova"/>
                <a:sym typeface="Proxima Nova"/>
              </a:rPr>
              <a:t>1</a:t>
            </a:r>
            <a:endParaRPr sz="2800" b="1">
              <a:latin typeface="Proxima Nova"/>
              <a:ea typeface="Proxima Nova"/>
              <a:cs typeface="Proxima Nova"/>
              <a:sym typeface="Proxima Nova"/>
            </a:endParaRPr>
          </a:p>
        </p:txBody>
      </p:sp>
      <p:sp>
        <p:nvSpPr>
          <p:cNvPr id="964" name="Google Shape;964;p118"/>
          <p:cNvSpPr/>
          <p:nvPr/>
        </p:nvSpPr>
        <p:spPr>
          <a:xfrm>
            <a:off x="1256411" y="3601625"/>
            <a:ext cx="2860800" cy="456300"/>
          </a:xfrm>
          <a:prstGeom prst="ellipse">
            <a:avLst/>
          </a:prstGeom>
          <a:noFill/>
          <a:ln w="19050" cap="flat" cmpd="sng">
            <a:solidFill>
              <a:srgbClr val="ED332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18"/>
          <p:cNvSpPr/>
          <p:nvPr/>
        </p:nvSpPr>
        <p:spPr>
          <a:xfrm>
            <a:off x="851985" y="3706168"/>
            <a:ext cx="404400" cy="247200"/>
          </a:xfrm>
          <a:prstGeom prst="rightArrow">
            <a:avLst>
              <a:gd name="adj1" fmla="val 50000"/>
              <a:gd name="adj2" fmla="val 50000"/>
            </a:avLst>
          </a:prstGeom>
          <a:solidFill>
            <a:srgbClr val="FFD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8"/>
          <p:cNvSpPr txBox="1"/>
          <p:nvPr/>
        </p:nvSpPr>
        <p:spPr>
          <a:xfrm>
            <a:off x="5105006" y="2137163"/>
            <a:ext cx="4518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Proxima Nova"/>
                <a:ea typeface="Proxima Nova"/>
                <a:cs typeface="Proxima Nova"/>
                <a:sym typeface="Proxima Nova"/>
              </a:rPr>
              <a:t>3</a:t>
            </a:r>
            <a:endParaRPr sz="2800" b="1">
              <a:latin typeface="Proxima Nova"/>
              <a:ea typeface="Proxima Nova"/>
              <a:cs typeface="Proxima Nova"/>
              <a:sym typeface="Proxima Nova"/>
            </a:endParaRPr>
          </a:p>
        </p:txBody>
      </p:sp>
      <p:sp>
        <p:nvSpPr>
          <p:cNvPr id="967" name="Google Shape;967;p118"/>
          <p:cNvSpPr txBox="1"/>
          <p:nvPr/>
        </p:nvSpPr>
        <p:spPr>
          <a:xfrm>
            <a:off x="1048975" y="942989"/>
            <a:ext cx="3723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2000"/>
              </a:spcAft>
              <a:buNone/>
            </a:pPr>
            <a:r>
              <a:rPr lang="en" sz="1500">
                <a:latin typeface="Proxima Nova"/>
                <a:ea typeface="Proxima Nova"/>
                <a:cs typeface="Proxima Nova"/>
                <a:sym typeface="Proxima Nova"/>
              </a:rPr>
              <a:t>Click </a:t>
            </a:r>
            <a:r>
              <a:rPr lang="en" sz="1500" b="1">
                <a:latin typeface="Proxima Nova"/>
                <a:ea typeface="Proxima Nova"/>
                <a:cs typeface="Proxima Nova"/>
                <a:sym typeface="Proxima Nova"/>
              </a:rPr>
              <a:t>Reactions</a:t>
            </a:r>
            <a:r>
              <a:rPr lang="en" sz="1500">
                <a:latin typeface="Proxima Nova"/>
                <a:ea typeface="Proxima Nova"/>
                <a:cs typeface="Proxima Nova"/>
                <a:sym typeface="Proxima Nova"/>
              </a:rPr>
              <a:t> at the </a:t>
            </a:r>
            <a:r>
              <a:rPr lang="en" sz="1500" b="1">
                <a:highlight>
                  <a:srgbClr val="FFD800"/>
                </a:highlight>
                <a:latin typeface="Proxima Nova"/>
                <a:ea typeface="Proxima Nova"/>
                <a:cs typeface="Proxima Nova"/>
                <a:sym typeface="Proxima Nova"/>
              </a:rPr>
              <a:t>bottom</a:t>
            </a:r>
            <a:r>
              <a:rPr lang="en" sz="1500">
                <a:latin typeface="Proxima Nova"/>
                <a:ea typeface="Proxima Nova"/>
                <a:cs typeface="Proxima Nova"/>
                <a:sym typeface="Proxima Nova"/>
              </a:rPr>
              <a:t> </a:t>
            </a:r>
            <a:br>
              <a:rPr lang="en" sz="1500">
                <a:latin typeface="Proxima Nova"/>
                <a:ea typeface="Proxima Nova"/>
                <a:cs typeface="Proxima Nova"/>
                <a:sym typeface="Proxima Nova"/>
              </a:rPr>
            </a:br>
            <a:r>
              <a:rPr lang="en" sz="1500">
                <a:latin typeface="Proxima Nova"/>
                <a:ea typeface="Proxima Nova"/>
                <a:cs typeface="Proxima Nova"/>
                <a:sym typeface="Proxima Nova"/>
              </a:rPr>
              <a:t>of your Zoom window.</a:t>
            </a:r>
            <a:endParaRPr sz="1500">
              <a:latin typeface="Proxima Nova"/>
              <a:ea typeface="Proxima Nova"/>
              <a:cs typeface="Proxima Nova"/>
              <a:sym typeface="Proxima Nova"/>
            </a:endParaRPr>
          </a:p>
        </p:txBody>
      </p:sp>
      <p:sp>
        <p:nvSpPr>
          <p:cNvPr id="968" name="Google Shape;968;p118"/>
          <p:cNvSpPr/>
          <p:nvPr/>
        </p:nvSpPr>
        <p:spPr>
          <a:xfrm rot="2072080">
            <a:off x="6018702" y="3314224"/>
            <a:ext cx="474154" cy="408751"/>
          </a:xfrm>
          <a:prstGeom prst="ellipse">
            <a:avLst/>
          </a:prstGeom>
          <a:noFill/>
          <a:ln w="19050" cap="flat" cmpd="sng">
            <a:solidFill>
              <a:srgbClr val="ED332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8"/>
          <p:cNvSpPr/>
          <p:nvPr/>
        </p:nvSpPr>
        <p:spPr>
          <a:xfrm rot="2568761">
            <a:off x="5736554" y="3044769"/>
            <a:ext cx="366831" cy="209097"/>
          </a:xfrm>
          <a:prstGeom prst="rightArrow">
            <a:avLst>
              <a:gd name="adj1" fmla="val 50000"/>
              <a:gd name="adj2" fmla="val 50000"/>
            </a:avLst>
          </a:prstGeom>
          <a:solidFill>
            <a:srgbClr val="FFD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0" name="Google Shape;970;p118"/>
          <p:cNvPicPr preferRelativeResize="0"/>
          <p:nvPr/>
        </p:nvPicPr>
        <p:blipFill rotWithShape="1">
          <a:blip r:embed="rId5">
            <a:alphaModFix/>
          </a:blip>
          <a:srcRect t="28596" b="4963"/>
          <a:stretch/>
        </p:blipFill>
        <p:spPr>
          <a:xfrm>
            <a:off x="3953298" y="1003288"/>
            <a:ext cx="4159227" cy="533700"/>
          </a:xfrm>
          <a:prstGeom prst="rect">
            <a:avLst/>
          </a:prstGeom>
          <a:noFill/>
          <a:ln w="19050" cap="flat" cmpd="sng">
            <a:solidFill>
              <a:schemeClr val="accent2"/>
            </a:solidFill>
            <a:prstDash val="solid"/>
            <a:round/>
            <a:headEnd type="none" w="sm" len="sm"/>
            <a:tailEnd type="none" w="sm" len="sm"/>
          </a:ln>
        </p:spPr>
      </p:pic>
      <p:sp>
        <p:nvSpPr>
          <p:cNvPr id="971" name="Google Shape;971;p118"/>
          <p:cNvSpPr/>
          <p:nvPr/>
        </p:nvSpPr>
        <p:spPr>
          <a:xfrm>
            <a:off x="7201550" y="872510"/>
            <a:ext cx="842100" cy="795300"/>
          </a:xfrm>
          <a:prstGeom prst="ellipse">
            <a:avLst/>
          </a:prstGeom>
          <a:noFill/>
          <a:ln w="19050" cap="flat" cmpd="sng">
            <a:solidFill>
              <a:srgbClr val="ED332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9"/>
          <p:cNvSpPr txBox="1">
            <a:spLocks noGrp="1"/>
          </p:cNvSpPr>
          <p:nvPr>
            <p:ph type="title"/>
          </p:nvPr>
        </p:nvSpPr>
        <p:spPr>
          <a:xfrm>
            <a:off x="457200" y="2803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200">
                <a:solidFill>
                  <a:srgbClr val="000000"/>
                </a:solidFill>
              </a:rPr>
              <a:t>SCREEN SHARING</a:t>
            </a:r>
            <a:endParaRPr sz="3200">
              <a:solidFill>
                <a:srgbClr val="000000"/>
              </a:solidFill>
            </a:endParaRPr>
          </a:p>
        </p:txBody>
      </p:sp>
      <p:sp>
        <p:nvSpPr>
          <p:cNvPr id="977" name="Google Shape;977;p119"/>
          <p:cNvSpPr txBox="1">
            <a:spLocks noGrp="1"/>
          </p:cNvSpPr>
          <p:nvPr>
            <p:ph type="body" idx="1"/>
          </p:nvPr>
        </p:nvSpPr>
        <p:spPr>
          <a:xfrm>
            <a:off x="457200" y="1143000"/>
            <a:ext cx="3949500" cy="351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Sharing your screen during your class will be extremely helpful not just to work together with your colleagues but also for the instructional team to help you troubleshoot.</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b="1"/>
              <a:t>💡Tip:</a:t>
            </a:r>
            <a:r>
              <a:rPr lang="en"/>
              <a:t> Before starting class, close down any windows with personal information and keep a tidy desktop.</a:t>
            </a:r>
            <a:endParaRPr/>
          </a:p>
          <a:p>
            <a:pPr marL="0" lvl="0" indent="0" algn="l" rtl="0">
              <a:lnSpc>
                <a:spcPct val="115000"/>
              </a:lnSpc>
              <a:spcBef>
                <a:spcPts val="1600"/>
              </a:spcBef>
              <a:spcAft>
                <a:spcPts val="1600"/>
              </a:spcAft>
              <a:buClr>
                <a:schemeClr val="dk1"/>
              </a:buClr>
              <a:buSzPts val="1100"/>
              <a:buFont typeface="Arial"/>
              <a:buNone/>
            </a:pPr>
            <a:endParaRPr/>
          </a:p>
        </p:txBody>
      </p:sp>
      <p:pic>
        <p:nvPicPr>
          <p:cNvPr id="978" name="Google Shape;978;p119"/>
          <p:cNvPicPr preferRelativeResize="0"/>
          <p:nvPr/>
        </p:nvPicPr>
        <p:blipFill rotWithShape="1">
          <a:blip r:embed="rId3">
            <a:alphaModFix/>
          </a:blip>
          <a:srcRect/>
          <a:stretch/>
        </p:blipFill>
        <p:spPr>
          <a:xfrm>
            <a:off x="4572000" y="1270425"/>
            <a:ext cx="4055101" cy="2758182"/>
          </a:xfrm>
          <a:prstGeom prst="rect">
            <a:avLst/>
          </a:prstGeom>
          <a:noFill/>
          <a:ln>
            <a:noFill/>
          </a:ln>
          <a:effectLst>
            <a:outerShdw blurRad="57150" dist="19050" dir="5400000" algn="bl" rotWithShape="0">
              <a:srgbClr val="000000">
                <a:alpha val="49800"/>
              </a:srgbClr>
            </a:outerShdw>
          </a:effectLst>
        </p:spPr>
      </p:pic>
      <p:sp>
        <p:nvSpPr>
          <p:cNvPr id="979" name="Google Shape;979;p119"/>
          <p:cNvSpPr/>
          <p:nvPr/>
        </p:nvSpPr>
        <p:spPr>
          <a:xfrm>
            <a:off x="6646525" y="3833575"/>
            <a:ext cx="361200" cy="195000"/>
          </a:xfrm>
          <a:prstGeom prst="rect">
            <a:avLst/>
          </a:prstGeom>
          <a:noFill/>
          <a:ln w="19050" cap="flat" cmpd="sng">
            <a:solidFill>
              <a:srgbClr val="E51B2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20"/>
          <p:cNvSpPr txBox="1">
            <a:spLocks noGrp="1"/>
          </p:cNvSpPr>
          <p:nvPr>
            <p:ph type="title"/>
          </p:nvPr>
        </p:nvSpPr>
        <p:spPr>
          <a:xfrm>
            <a:off x="457200" y="2803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200">
                <a:solidFill>
                  <a:srgbClr val="000000"/>
                </a:solidFill>
              </a:rPr>
              <a:t>BREAKOUT ROOMS</a:t>
            </a:r>
            <a:endParaRPr sz="3200">
              <a:solidFill>
                <a:srgbClr val="000000"/>
              </a:solidFill>
            </a:endParaRPr>
          </a:p>
        </p:txBody>
      </p:sp>
      <p:sp>
        <p:nvSpPr>
          <p:cNvPr id="985" name="Google Shape;985;p120"/>
          <p:cNvSpPr txBox="1">
            <a:spLocks noGrp="1"/>
          </p:cNvSpPr>
          <p:nvPr>
            <p:ph type="body" idx="1"/>
          </p:nvPr>
        </p:nvSpPr>
        <p:spPr>
          <a:xfrm>
            <a:off x="457200" y="1491250"/>
            <a:ext cx="4431600" cy="29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There will be times when you might be working with your colleagues in smaller virtual breakout rooms.</a:t>
            </a:r>
            <a:endParaRPr/>
          </a:p>
          <a:p>
            <a:pPr marL="0" lvl="0" indent="0" algn="l" rtl="0">
              <a:lnSpc>
                <a:spcPct val="115000"/>
              </a:lnSpc>
              <a:spcBef>
                <a:spcPts val="1600"/>
              </a:spcBef>
              <a:spcAft>
                <a:spcPts val="0"/>
              </a:spcAft>
              <a:buSzPts val="1800"/>
              <a:buNone/>
            </a:pPr>
            <a:r>
              <a:rPr lang="en"/>
              <a:t>It may feel a little odd at first but it becomes fun!</a:t>
            </a:r>
            <a:endParaRPr/>
          </a:p>
          <a:p>
            <a:pPr marL="0" lvl="0" indent="0" algn="l" rtl="0">
              <a:lnSpc>
                <a:spcPct val="115000"/>
              </a:lnSpc>
              <a:spcBef>
                <a:spcPts val="1600"/>
              </a:spcBef>
              <a:spcAft>
                <a:spcPts val="1600"/>
              </a:spcAft>
              <a:buSzPts val="1800"/>
              <a:buNone/>
            </a:pPr>
            <a:endParaRPr/>
          </a:p>
        </p:txBody>
      </p:sp>
      <p:pic>
        <p:nvPicPr>
          <p:cNvPr id="986" name="Google Shape;986;p120"/>
          <p:cNvPicPr preferRelativeResize="0"/>
          <p:nvPr/>
        </p:nvPicPr>
        <p:blipFill rotWithShape="1">
          <a:blip r:embed="rId3">
            <a:alphaModFix/>
          </a:blip>
          <a:srcRect/>
          <a:stretch/>
        </p:blipFill>
        <p:spPr>
          <a:xfrm>
            <a:off x="4993100" y="1600625"/>
            <a:ext cx="3541475" cy="1942275"/>
          </a:xfrm>
          <a:prstGeom prst="rect">
            <a:avLst/>
          </a:prstGeom>
          <a:noFill/>
          <a:ln>
            <a:noFill/>
          </a:ln>
          <a:effectLst>
            <a:outerShdw blurRad="57150" dist="19050" dir="5400000" algn="bl" rotWithShape="0">
              <a:srgbClr val="000000">
                <a:alpha val="498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21"/>
          <p:cNvSpPr/>
          <p:nvPr/>
        </p:nvSpPr>
        <p:spPr>
          <a:xfrm>
            <a:off x="4572000" y="-628650"/>
            <a:ext cx="6400800" cy="6400800"/>
          </a:xfrm>
          <a:prstGeom prst="ellipse">
            <a:avLst/>
          </a:pr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121"/>
          <p:cNvPicPr preferRelativeResize="0"/>
          <p:nvPr/>
        </p:nvPicPr>
        <p:blipFill rotWithShape="1">
          <a:blip r:embed="rId3">
            <a:alphaModFix amt="25000"/>
          </a:blip>
          <a:srcRect l="12512" t="-3754" r="12519" b="-8643"/>
          <a:stretch/>
        </p:blipFill>
        <p:spPr>
          <a:xfrm>
            <a:off x="4572006" y="-628647"/>
            <a:ext cx="6400800" cy="6400800"/>
          </a:xfrm>
          <a:prstGeom prst="ellipse">
            <a:avLst/>
          </a:prstGeom>
          <a:noFill/>
          <a:ln>
            <a:noFill/>
          </a:ln>
        </p:spPr>
      </p:pic>
      <p:sp>
        <p:nvSpPr>
          <p:cNvPr id="993" name="Google Shape;993;p121"/>
          <p:cNvSpPr txBox="1">
            <a:spLocks noGrp="1"/>
          </p:cNvSpPr>
          <p:nvPr>
            <p:ph type="ctrTitle"/>
          </p:nvPr>
        </p:nvSpPr>
        <p:spPr>
          <a:xfrm>
            <a:off x="568925" y="1371500"/>
            <a:ext cx="3829500" cy="2300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ANY QUESTIONS?</a:t>
            </a:r>
            <a:endParaRPr sz="6000"/>
          </a:p>
        </p:txBody>
      </p:sp>
      <p:sp>
        <p:nvSpPr>
          <p:cNvPr id="994" name="Google Shape;994;p121"/>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1"/>
          <p:cNvSpPr/>
          <p:nvPr/>
        </p:nvSpPr>
        <p:spPr>
          <a:xfrm>
            <a:off x="417050" y="1270025"/>
            <a:ext cx="3649200" cy="21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1"/>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GENERAL ASSEMBLY</a:t>
            </a:r>
            <a:endParaRPr/>
          </a:p>
        </p:txBody>
      </p:sp>
      <p:sp>
        <p:nvSpPr>
          <p:cNvPr id="602" name="Google Shape;602;p91"/>
          <p:cNvSpPr/>
          <p:nvPr/>
        </p:nvSpPr>
        <p:spPr>
          <a:xfrm>
            <a:off x="417050" y="1474975"/>
            <a:ext cx="994800" cy="228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1"/>
          <p:cNvSpPr txBox="1"/>
          <p:nvPr/>
        </p:nvSpPr>
        <p:spPr>
          <a:xfrm>
            <a:off x="457200" y="1287400"/>
            <a:ext cx="4304100" cy="1077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000"/>
              </a:spcAft>
              <a:buNone/>
            </a:pPr>
            <a:r>
              <a:rPr lang="en" sz="1200" b="1">
                <a:solidFill>
                  <a:srgbClr val="222222"/>
                </a:solidFill>
                <a:latin typeface="Nunito Sans"/>
                <a:ea typeface="Nunito Sans"/>
                <a:cs typeface="Nunito Sans"/>
                <a:sym typeface="Nunito Sans"/>
              </a:rPr>
              <a:t>General Assembly is at the forefront of tech talent development </a:t>
            </a:r>
            <a:r>
              <a:rPr lang="en" sz="1200">
                <a:solidFill>
                  <a:srgbClr val="222222"/>
                </a:solidFill>
                <a:latin typeface="Nunito Sans"/>
                <a:ea typeface="Nunito Sans"/>
                <a:cs typeface="Nunito Sans"/>
                <a:sym typeface="Nunito Sans"/>
              </a:rPr>
              <a:t>specializing in today’s most in-demand skills. The leading source for upskilling, reskilling, and revolutionizing teams, GA programs offer proven impact on the job, both for the employee and the employer.</a:t>
            </a:r>
            <a:endParaRPr sz="1200">
              <a:solidFill>
                <a:srgbClr val="222222"/>
              </a:solidFill>
              <a:latin typeface="Nunito Sans"/>
              <a:ea typeface="Nunito Sans"/>
              <a:cs typeface="Nunito Sans"/>
              <a:sym typeface="Nunito Sans"/>
            </a:endParaRPr>
          </a:p>
        </p:txBody>
      </p:sp>
      <p:pic>
        <p:nvPicPr>
          <p:cNvPr id="604" name="Google Shape;604;p91"/>
          <p:cNvPicPr preferRelativeResize="0"/>
          <p:nvPr/>
        </p:nvPicPr>
        <p:blipFill rotWithShape="1">
          <a:blip r:embed="rId3">
            <a:alphaModFix/>
          </a:blip>
          <a:srcRect l="826" r="835"/>
          <a:stretch/>
        </p:blipFill>
        <p:spPr>
          <a:xfrm>
            <a:off x="191150" y="3038113"/>
            <a:ext cx="4875525" cy="1560163"/>
          </a:xfrm>
          <a:prstGeom prst="rect">
            <a:avLst/>
          </a:prstGeom>
          <a:noFill/>
          <a:ln>
            <a:noFill/>
          </a:ln>
        </p:spPr>
      </p:pic>
      <p:sp>
        <p:nvSpPr>
          <p:cNvPr id="605" name="Google Shape;605;p91"/>
          <p:cNvSpPr txBox="1"/>
          <p:nvPr/>
        </p:nvSpPr>
        <p:spPr>
          <a:xfrm>
            <a:off x="382275" y="2718350"/>
            <a:ext cx="170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Barlow Condensed"/>
                <a:ea typeface="Barlow Condensed"/>
                <a:cs typeface="Barlow Condensed"/>
                <a:sym typeface="Barlow Condensed"/>
              </a:rPr>
              <a:t>FLAGSHIP CAMPUSES</a:t>
            </a:r>
            <a:endParaRPr sz="1600" b="1">
              <a:solidFill>
                <a:schemeClr val="dk1"/>
              </a:solidFill>
              <a:latin typeface="Barlow Condensed"/>
              <a:ea typeface="Barlow Condensed"/>
              <a:cs typeface="Barlow Condensed"/>
              <a:sym typeface="Barlow Condensed"/>
            </a:endParaRPr>
          </a:p>
        </p:txBody>
      </p:sp>
      <p:cxnSp>
        <p:nvCxnSpPr>
          <p:cNvPr id="606" name="Google Shape;606;p91"/>
          <p:cNvCxnSpPr/>
          <p:nvPr/>
        </p:nvCxnSpPr>
        <p:spPr>
          <a:xfrm>
            <a:off x="5004475" y="1235200"/>
            <a:ext cx="0" cy="1345200"/>
          </a:xfrm>
          <a:prstGeom prst="straightConnector1">
            <a:avLst/>
          </a:prstGeom>
          <a:noFill/>
          <a:ln w="9525" cap="flat" cmpd="sng">
            <a:solidFill>
              <a:schemeClr val="lt2"/>
            </a:solidFill>
            <a:prstDash val="solid"/>
            <a:round/>
            <a:headEnd type="none" w="med" len="med"/>
            <a:tailEnd type="none" w="med" len="med"/>
          </a:ln>
        </p:spPr>
      </p:cxnSp>
      <p:sp>
        <p:nvSpPr>
          <p:cNvPr id="607" name="Google Shape;607;p91"/>
          <p:cNvSpPr txBox="1"/>
          <p:nvPr/>
        </p:nvSpPr>
        <p:spPr>
          <a:xfrm>
            <a:off x="5267125" y="2718350"/>
            <a:ext cx="170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Barlow Condensed"/>
                <a:ea typeface="Barlow Condensed"/>
                <a:cs typeface="Barlow Condensed"/>
                <a:sym typeface="Barlow Condensed"/>
              </a:rPr>
              <a:t>FAST FACTS</a:t>
            </a:r>
            <a:endParaRPr sz="1600" b="1">
              <a:solidFill>
                <a:schemeClr val="dk1"/>
              </a:solidFill>
              <a:latin typeface="Barlow Condensed"/>
              <a:ea typeface="Barlow Condensed"/>
              <a:cs typeface="Barlow Condensed"/>
              <a:sym typeface="Barlow Condensed"/>
            </a:endParaRPr>
          </a:p>
        </p:txBody>
      </p:sp>
      <p:sp>
        <p:nvSpPr>
          <p:cNvPr id="608" name="Google Shape;608;p91"/>
          <p:cNvSpPr txBox="1"/>
          <p:nvPr/>
        </p:nvSpPr>
        <p:spPr>
          <a:xfrm>
            <a:off x="5368125" y="3149450"/>
            <a:ext cx="3444000" cy="1023300"/>
          </a:xfrm>
          <a:prstGeom prst="rect">
            <a:avLst/>
          </a:prstGeom>
          <a:noFill/>
          <a:ln>
            <a:noFill/>
          </a:ln>
        </p:spPr>
        <p:txBody>
          <a:bodyPr spcFirstLastPara="1" wrap="square" lIns="0" tIns="0" rIns="0" bIns="0" anchor="t" anchorCtr="0">
            <a:noAutofit/>
          </a:bodyPr>
          <a:lstStyle/>
          <a:p>
            <a:pPr marL="457200" lvl="0" indent="-304800" algn="l" rtl="0">
              <a:spcBef>
                <a:spcPts val="0"/>
              </a:spcBef>
              <a:spcAft>
                <a:spcPts val="0"/>
              </a:spcAft>
              <a:buClr>
                <a:srgbClr val="383838"/>
              </a:buClr>
              <a:buSzPts val="1200"/>
              <a:buChar char="●"/>
            </a:pPr>
            <a:r>
              <a:rPr lang="en" sz="1200">
                <a:solidFill>
                  <a:srgbClr val="383838"/>
                </a:solidFill>
              </a:rPr>
              <a:t>80,000+ alumni, 19,000+ hiring partners</a:t>
            </a:r>
            <a:endParaRPr sz="1200">
              <a:solidFill>
                <a:srgbClr val="383838"/>
              </a:solidFill>
            </a:endParaRPr>
          </a:p>
          <a:p>
            <a:pPr marL="457200" lvl="0" indent="-304800" algn="l" rtl="0">
              <a:spcBef>
                <a:spcPts val="600"/>
              </a:spcBef>
              <a:spcAft>
                <a:spcPts val="0"/>
              </a:spcAft>
              <a:buClr>
                <a:srgbClr val="383838"/>
              </a:buClr>
              <a:buSzPts val="1200"/>
              <a:buChar char="●"/>
            </a:pPr>
            <a:r>
              <a:rPr lang="en" sz="1200">
                <a:solidFill>
                  <a:srgbClr val="383838"/>
                </a:solidFill>
              </a:rPr>
              <a:t>25,000+ employees of Fortune 500 companies trained in 20+ countries</a:t>
            </a:r>
            <a:endParaRPr sz="1200">
              <a:solidFill>
                <a:srgbClr val="383838"/>
              </a:solidFill>
            </a:endParaRPr>
          </a:p>
          <a:p>
            <a:pPr marL="457200" lvl="0" indent="-304800" algn="l" rtl="0">
              <a:spcBef>
                <a:spcPts val="600"/>
              </a:spcBef>
              <a:spcAft>
                <a:spcPts val="600"/>
              </a:spcAft>
              <a:buClr>
                <a:srgbClr val="383838"/>
              </a:buClr>
              <a:buSzPts val="1200"/>
              <a:buChar char="●"/>
            </a:pPr>
            <a:r>
              <a:rPr lang="en" sz="1200">
                <a:solidFill>
                  <a:srgbClr val="383838"/>
                </a:solidFill>
              </a:rPr>
              <a:t>Flagship campuses in NY and Singapore + global virtual learning</a:t>
            </a:r>
            <a:endParaRPr sz="1200">
              <a:solidFill>
                <a:srgbClr val="383838"/>
              </a:solidFill>
            </a:endParaRPr>
          </a:p>
        </p:txBody>
      </p:sp>
      <p:pic>
        <p:nvPicPr>
          <p:cNvPr id="609" name="Google Shape;609;p91"/>
          <p:cNvPicPr preferRelativeResize="0"/>
          <p:nvPr/>
        </p:nvPicPr>
        <p:blipFill>
          <a:blip r:embed="rId4">
            <a:alphaModFix/>
          </a:blip>
          <a:stretch>
            <a:fillRect/>
          </a:stretch>
        </p:blipFill>
        <p:spPr>
          <a:xfrm>
            <a:off x="7096617" y="2141413"/>
            <a:ext cx="384058" cy="384058"/>
          </a:xfrm>
          <a:prstGeom prst="rect">
            <a:avLst/>
          </a:prstGeom>
          <a:noFill/>
          <a:ln>
            <a:noFill/>
          </a:ln>
        </p:spPr>
      </p:pic>
      <p:pic>
        <p:nvPicPr>
          <p:cNvPr id="610" name="Google Shape;610;p91"/>
          <p:cNvPicPr preferRelativeResize="0"/>
          <p:nvPr/>
        </p:nvPicPr>
        <p:blipFill>
          <a:blip r:embed="rId5">
            <a:alphaModFix/>
          </a:blip>
          <a:stretch>
            <a:fillRect/>
          </a:stretch>
        </p:blipFill>
        <p:spPr>
          <a:xfrm>
            <a:off x="5343335" y="2133724"/>
            <a:ext cx="384058" cy="399421"/>
          </a:xfrm>
          <a:prstGeom prst="rect">
            <a:avLst/>
          </a:prstGeom>
          <a:noFill/>
          <a:ln>
            <a:noFill/>
          </a:ln>
        </p:spPr>
      </p:pic>
      <p:pic>
        <p:nvPicPr>
          <p:cNvPr id="611" name="Google Shape;611;p91"/>
          <p:cNvPicPr preferRelativeResize="0"/>
          <p:nvPr/>
        </p:nvPicPr>
        <p:blipFill>
          <a:blip r:embed="rId6">
            <a:alphaModFix/>
          </a:blip>
          <a:stretch>
            <a:fillRect/>
          </a:stretch>
        </p:blipFill>
        <p:spPr>
          <a:xfrm>
            <a:off x="7096617" y="1540019"/>
            <a:ext cx="384058" cy="391740"/>
          </a:xfrm>
          <a:prstGeom prst="rect">
            <a:avLst/>
          </a:prstGeom>
          <a:noFill/>
          <a:ln>
            <a:noFill/>
          </a:ln>
        </p:spPr>
      </p:pic>
      <p:pic>
        <p:nvPicPr>
          <p:cNvPr id="612" name="Google Shape;612;p91"/>
          <p:cNvPicPr preferRelativeResize="0"/>
          <p:nvPr/>
        </p:nvPicPr>
        <p:blipFill>
          <a:blip r:embed="rId7">
            <a:alphaModFix/>
          </a:blip>
          <a:stretch>
            <a:fillRect/>
          </a:stretch>
        </p:blipFill>
        <p:spPr>
          <a:xfrm>
            <a:off x="5343335" y="1556794"/>
            <a:ext cx="384058" cy="391740"/>
          </a:xfrm>
          <a:prstGeom prst="rect">
            <a:avLst/>
          </a:prstGeom>
          <a:noFill/>
          <a:ln>
            <a:noFill/>
          </a:ln>
        </p:spPr>
      </p:pic>
      <p:sp>
        <p:nvSpPr>
          <p:cNvPr id="613" name="Google Shape;613;p91"/>
          <p:cNvSpPr txBox="1"/>
          <p:nvPr/>
        </p:nvSpPr>
        <p:spPr>
          <a:xfrm>
            <a:off x="5870025" y="1591412"/>
            <a:ext cx="1108500" cy="322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000"/>
              </a:spcAft>
              <a:buNone/>
            </a:pPr>
            <a:r>
              <a:rPr lang="en" sz="1000" b="1">
                <a:solidFill>
                  <a:srgbClr val="222222"/>
                </a:solidFill>
                <a:latin typeface="Nunito Sans"/>
                <a:ea typeface="Nunito Sans"/>
                <a:cs typeface="Nunito Sans"/>
                <a:sym typeface="Nunito Sans"/>
              </a:rPr>
              <a:t>Engineering &amp; Development</a:t>
            </a:r>
            <a:endParaRPr sz="1000">
              <a:solidFill>
                <a:srgbClr val="222222"/>
              </a:solidFill>
              <a:latin typeface="Nunito Sans"/>
              <a:ea typeface="Nunito Sans"/>
              <a:cs typeface="Nunito Sans"/>
              <a:sym typeface="Nunito Sans"/>
            </a:endParaRPr>
          </a:p>
        </p:txBody>
      </p:sp>
      <p:sp>
        <p:nvSpPr>
          <p:cNvPr id="614" name="Google Shape;614;p91"/>
          <p:cNvSpPr txBox="1"/>
          <p:nvPr/>
        </p:nvSpPr>
        <p:spPr>
          <a:xfrm>
            <a:off x="5870025" y="2254973"/>
            <a:ext cx="1108500" cy="27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000"/>
              </a:spcAft>
              <a:buNone/>
            </a:pPr>
            <a:r>
              <a:rPr lang="en" sz="1000" b="1">
                <a:solidFill>
                  <a:srgbClr val="222222"/>
                </a:solidFill>
                <a:latin typeface="Nunito Sans"/>
                <a:ea typeface="Nunito Sans"/>
                <a:cs typeface="Nunito Sans"/>
                <a:sym typeface="Nunito Sans"/>
              </a:rPr>
              <a:t>Product &amp; UX</a:t>
            </a:r>
            <a:endParaRPr sz="1000">
              <a:solidFill>
                <a:srgbClr val="222222"/>
              </a:solidFill>
              <a:latin typeface="Nunito Sans"/>
              <a:ea typeface="Nunito Sans"/>
              <a:cs typeface="Nunito Sans"/>
              <a:sym typeface="Nunito Sans"/>
            </a:endParaRPr>
          </a:p>
        </p:txBody>
      </p:sp>
      <p:sp>
        <p:nvSpPr>
          <p:cNvPr id="615" name="Google Shape;615;p91"/>
          <p:cNvSpPr txBox="1"/>
          <p:nvPr/>
        </p:nvSpPr>
        <p:spPr>
          <a:xfrm>
            <a:off x="7598775" y="1638802"/>
            <a:ext cx="1108500" cy="27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000"/>
              </a:spcAft>
              <a:buNone/>
            </a:pPr>
            <a:r>
              <a:rPr lang="en" sz="1000" b="1">
                <a:solidFill>
                  <a:srgbClr val="222222"/>
                </a:solidFill>
                <a:latin typeface="Nunito Sans"/>
                <a:ea typeface="Nunito Sans"/>
                <a:cs typeface="Nunito Sans"/>
                <a:sym typeface="Nunito Sans"/>
              </a:rPr>
              <a:t>Data &amp; AI</a:t>
            </a:r>
            <a:endParaRPr sz="1000">
              <a:solidFill>
                <a:srgbClr val="222222"/>
              </a:solidFill>
              <a:latin typeface="Nunito Sans"/>
              <a:ea typeface="Nunito Sans"/>
              <a:cs typeface="Nunito Sans"/>
              <a:sym typeface="Nunito Sans"/>
            </a:endParaRPr>
          </a:p>
        </p:txBody>
      </p:sp>
      <p:sp>
        <p:nvSpPr>
          <p:cNvPr id="616" name="Google Shape;616;p91"/>
          <p:cNvSpPr txBox="1"/>
          <p:nvPr/>
        </p:nvSpPr>
        <p:spPr>
          <a:xfrm>
            <a:off x="7598775" y="2254973"/>
            <a:ext cx="1108500" cy="275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000"/>
              </a:spcAft>
              <a:buNone/>
            </a:pPr>
            <a:r>
              <a:rPr lang="en" sz="1000" b="1">
                <a:solidFill>
                  <a:srgbClr val="222222"/>
                </a:solidFill>
                <a:latin typeface="Nunito Sans"/>
                <a:ea typeface="Nunito Sans"/>
                <a:cs typeface="Nunito Sans"/>
                <a:sym typeface="Nunito Sans"/>
              </a:rPr>
              <a:t>Digital Marketing</a:t>
            </a:r>
            <a:endParaRPr sz="1000">
              <a:solidFill>
                <a:srgbClr val="222222"/>
              </a:solidFill>
              <a:latin typeface="Nunito Sans"/>
              <a:ea typeface="Nunito Sans"/>
              <a:cs typeface="Nunito Sans"/>
              <a:sym typeface="Nunito Sans"/>
            </a:endParaRPr>
          </a:p>
        </p:txBody>
      </p:sp>
      <p:sp>
        <p:nvSpPr>
          <p:cNvPr id="617" name="Google Shape;617;p91"/>
          <p:cNvSpPr txBox="1"/>
          <p:nvPr/>
        </p:nvSpPr>
        <p:spPr>
          <a:xfrm>
            <a:off x="5343325" y="4334825"/>
            <a:ext cx="3343500" cy="391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000"/>
              </a:spcAft>
              <a:buNone/>
            </a:pPr>
            <a:r>
              <a:rPr lang="en" sz="800">
                <a:solidFill>
                  <a:srgbClr val="222222"/>
                </a:solidFill>
                <a:latin typeface="Nunito Sans"/>
                <a:ea typeface="Nunito Sans"/>
                <a:cs typeface="Nunito Sans"/>
                <a:sym typeface="Nunito Sans"/>
              </a:rPr>
              <a:t>General Assembly is a brand of the </a:t>
            </a:r>
            <a:r>
              <a:rPr lang="en" sz="800" b="1">
                <a:solidFill>
                  <a:srgbClr val="222222"/>
                </a:solidFill>
                <a:latin typeface="Nunito Sans"/>
                <a:ea typeface="Nunito Sans"/>
                <a:cs typeface="Nunito Sans"/>
                <a:sym typeface="Nunito Sans"/>
              </a:rPr>
              <a:t>Adecco Group</a:t>
            </a:r>
            <a:r>
              <a:rPr lang="en" sz="800">
                <a:solidFill>
                  <a:srgbClr val="222222"/>
                </a:solidFill>
                <a:latin typeface="Nunito Sans"/>
                <a:ea typeface="Nunito Sans"/>
                <a:cs typeface="Nunito Sans"/>
                <a:sym typeface="Nunito Sans"/>
              </a:rPr>
              <a:t>, the world’s foremost provider of staffing, career transition, and talent development solutions.</a:t>
            </a:r>
            <a:endParaRPr sz="800">
              <a:solidFill>
                <a:srgbClr val="222222"/>
              </a:solidFill>
              <a:latin typeface="Nunito Sans"/>
              <a:ea typeface="Nunito Sans"/>
              <a:cs typeface="Nunito Sans"/>
              <a:sym typeface="Nunito Sans"/>
            </a:endParaRPr>
          </a:p>
        </p:txBody>
      </p:sp>
      <p:sp>
        <p:nvSpPr>
          <p:cNvPr id="618" name="Google Shape;618;p91"/>
          <p:cNvSpPr txBox="1"/>
          <p:nvPr/>
        </p:nvSpPr>
        <p:spPr>
          <a:xfrm>
            <a:off x="5267125" y="1067375"/>
            <a:ext cx="170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Barlow Condensed"/>
                <a:ea typeface="Barlow Condensed"/>
                <a:cs typeface="Barlow Condensed"/>
                <a:sym typeface="Barlow Condensed"/>
              </a:rPr>
              <a:t>CONTENT AREAS</a:t>
            </a:r>
            <a:endParaRPr sz="1600" b="1">
              <a:solidFill>
                <a:schemeClr val="dk1"/>
              </a:solidFill>
              <a:latin typeface="Barlow Condensed"/>
              <a:ea typeface="Barlow Condensed"/>
              <a:cs typeface="Barlow Condensed"/>
              <a:sym typeface="Barlow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92"/>
          <p:cNvPicPr preferRelativeResize="0"/>
          <p:nvPr/>
        </p:nvPicPr>
        <p:blipFill rotWithShape="1">
          <a:blip r:embed="rId3">
            <a:alphaModFix/>
          </a:blip>
          <a:srcRect l="18761" t="18761" r="18761" b="18761"/>
          <a:stretch/>
        </p:blipFill>
        <p:spPr>
          <a:xfrm>
            <a:off x="401418" y="3697213"/>
            <a:ext cx="932700" cy="932700"/>
          </a:xfrm>
          <a:prstGeom prst="ellipse">
            <a:avLst/>
          </a:prstGeom>
          <a:noFill/>
          <a:ln>
            <a:noFill/>
          </a:ln>
          <a:effectLst>
            <a:outerShdw blurRad="57150" dist="19050" dir="5400000" algn="bl" rotWithShape="0">
              <a:srgbClr val="000000">
                <a:alpha val="50000"/>
              </a:srgbClr>
            </a:outerShdw>
          </a:effectLst>
        </p:spPr>
      </p:pic>
      <p:pic>
        <p:nvPicPr>
          <p:cNvPr id="624" name="Google Shape;624;p92"/>
          <p:cNvPicPr preferRelativeResize="0"/>
          <p:nvPr/>
        </p:nvPicPr>
        <p:blipFill>
          <a:blip r:embed="rId4">
            <a:alphaModFix/>
          </a:blip>
          <a:stretch>
            <a:fillRect/>
          </a:stretch>
        </p:blipFill>
        <p:spPr>
          <a:xfrm>
            <a:off x="373825" y="1055625"/>
            <a:ext cx="987900" cy="987900"/>
          </a:xfrm>
          <a:prstGeom prst="ellipse">
            <a:avLst/>
          </a:prstGeom>
          <a:noFill/>
          <a:ln>
            <a:noFill/>
          </a:ln>
          <a:effectLst>
            <a:outerShdw blurRad="57150" dist="19050" dir="5400000" algn="bl" rotWithShape="0">
              <a:srgbClr val="000000">
                <a:alpha val="50000"/>
              </a:srgbClr>
            </a:outerShdw>
          </a:effectLst>
        </p:spPr>
      </p:pic>
      <p:sp>
        <p:nvSpPr>
          <p:cNvPr id="625" name="Google Shape;625;p92"/>
          <p:cNvSpPr txBox="1">
            <a:spLocks noGrp="1"/>
          </p:cNvSpPr>
          <p:nvPr>
            <p:ph type="title"/>
          </p:nvPr>
        </p:nvSpPr>
        <p:spPr>
          <a:xfrm>
            <a:off x="457200" y="457200"/>
            <a:ext cx="321090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MEET THE GA TEAM</a:t>
            </a:r>
            <a:endParaRPr/>
          </a:p>
        </p:txBody>
      </p:sp>
      <p:sp>
        <p:nvSpPr>
          <p:cNvPr id="626" name="Google Shape;626;p92"/>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27" name="Google Shape;627;p92"/>
          <p:cNvSpPr txBox="1">
            <a:spLocks noGrp="1"/>
          </p:cNvSpPr>
          <p:nvPr>
            <p:ph type="subTitle" idx="1"/>
          </p:nvPr>
        </p:nvSpPr>
        <p:spPr>
          <a:xfrm>
            <a:off x="1509596" y="1054700"/>
            <a:ext cx="1728300" cy="98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Barlow Semi Condensed SemiBold"/>
                <a:ea typeface="Barlow Semi Condensed SemiBold"/>
                <a:cs typeface="Barlow Semi Condensed SemiBold"/>
                <a:sym typeface="Barlow Semi Condensed SemiBold"/>
              </a:rPr>
              <a:t>Cari Perez</a:t>
            </a:r>
            <a:br>
              <a:rPr lang="en">
                <a:solidFill>
                  <a:schemeClr val="dk1"/>
                </a:solidFill>
              </a:rPr>
            </a:br>
            <a:r>
              <a:rPr lang="en" sz="1100">
                <a:solidFill>
                  <a:schemeClr val="dk1"/>
                </a:solidFill>
              </a:rPr>
              <a:t>Account Director I Gov &amp; Workforce Partnerships</a:t>
            </a:r>
            <a:endParaRPr sz="1100">
              <a:solidFill>
                <a:schemeClr val="dk1"/>
              </a:solidFill>
            </a:endParaRPr>
          </a:p>
        </p:txBody>
      </p:sp>
      <p:pic>
        <p:nvPicPr>
          <p:cNvPr id="628" name="Google Shape;628;p92"/>
          <p:cNvPicPr preferRelativeResize="0"/>
          <p:nvPr/>
        </p:nvPicPr>
        <p:blipFill>
          <a:blip r:embed="rId5">
            <a:alphaModFix/>
          </a:blip>
          <a:stretch>
            <a:fillRect/>
          </a:stretch>
        </p:blipFill>
        <p:spPr>
          <a:xfrm>
            <a:off x="8289298" y="4089698"/>
            <a:ext cx="1158125" cy="1158125"/>
          </a:xfrm>
          <a:prstGeom prst="rect">
            <a:avLst/>
          </a:prstGeom>
          <a:noFill/>
          <a:ln>
            <a:noFill/>
          </a:ln>
        </p:spPr>
      </p:pic>
      <p:pic>
        <p:nvPicPr>
          <p:cNvPr id="629" name="Google Shape;629;p92"/>
          <p:cNvPicPr preferRelativeResize="0"/>
          <p:nvPr/>
        </p:nvPicPr>
        <p:blipFill rotWithShape="1">
          <a:blip r:embed="rId6">
            <a:alphaModFix/>
          </a:blip>
          <a:srcRect/>
          <a:stretch/>
        </p:blipFill>
        <p:spPr>
          <a:xfrm>
            <a:off x="401430" y="2429141"/>
            <a:ext cx="932700" cy="932700"/>
          </a:xfrm>
          <a:prstGeom prst="flowChartConnector">
            <a:avLst/>
          </a:prstGeom>
          <a:noFill/>
          <a:ln>
            <a:noFill/>
          </a:ln>
          <a:effectLst>
            <a:outerShdw blurRad="57150" dist="19050" dir="5400000" algn="bl" rotWithShape="0">
              <a:srgbClr val="000000">
                <a:alpha val="81000"/>
              </a:srgbClr>
            </a:outerShdw>
          </a:effectLst>
        </p:spPr>
      </p:pic>
      <p:sp>
        <p:nvSpPr>
          <p:cNvPr id="630" name="Google Shape;630;p92"/>
          <p:cNvSpPr txBox="1">
            <a:spLocks noGrp="1"/>
          </p:cNvSpPr>
          <p:nvPr>
            <p:ph type="body" idx="2"/>
          </p:nvPr>
        </p:nvSpPr>
        <p:spPr>
          <a:xfrm>
            <a:off x="1509596" y="3669175"/>
            <a:ext cx="1728300" cy="988800"/>
          </a:xfrm>
          <a:prstGeom prst="rect">
            <a:avLst/>
          </a:prstGeom>
        </p:spPr>
        <p:txBody>
          <a:bodyPr spcFirstLastPara="1" wrap="square" lIns="0" tIns="0" rIns="0" bIns="0" anchor="ctr" anchorCtr="0">
            <a:noAutofit/>
          </a:bodyPr>
          <a:lstStyle/>
          <a:p>
            <a:pPr marL="0" lvl="0" indent="0" algn="l" rtl="0">
              <a:spcBef>
                <a:spcPts val="0"/>
              </a:spcBef>
              <a:spcAft>
                <a:spcPts val="1000"/>
              </a:spcAft>
              <a:buNone/>
            </a:pPr>
            <a:r>
              <a:rPr lang="en" sz="1200">
                <a:solidFill>
                  <a:schemeClr val="dk1"/>
                </a:solidFill>
                <a:latin typeface="Barlow Semi Condensed SemiBold"/>
                <a:ea typeface="Barlow Semi Condensed SemiBold"/>
                <a:cs typeface="Barlow Semi Condensed SemiBold"/>
                <a:sym typeface="Barlow Semi Condensed SemiBold"/>
              </a:rPr>
              <a:t>Daniel Rodriguez</a:t>
            </a:r>
            <a:br>
              <a:rPr lang="en" sz="1200">
                <a:solidFill>
                  <a:schemeClr val="dk1"/>
                </a:solidFill>
                <a:latin typeface="Barlow Semi Condensed SemiBold"/>
                <a:ea typeface="Barlow Semi Condensed SemiBold"/>
                <a:cs typeface="Barlow Semi Condensed SemiBold"/>
                <a:sym typeface="Barlow Semi Condensed SemiBold"/>
              </a:rPr>
            </a:br>
            <a:r>
              <a:rPr lang="en">
                <a:solidFill>
                  <a:schemeClr val="dk1"/>
                </a:solidFill>
              </a:rPr>
              <a:t>Client Success Manager</a:t>
            </a:r>
            <a:endParaRPr sz="1200">
              <a:solidFill>
                <a:schemeClr val="dk1"/>
              </a:solidFill>
              <a:latin typeface="Barlow Semi Condensed SemiBold"/>
              <a:ea typeface="Barlow Semi Condensed SemiBold"/>
              <a:cs typeface="Barlow Semi Condensed SemiBold"/>
              <a:sym typeface="Barlow Semi Condensed SemiBold"/>
            </a:endParaRPr>
          </a:p>
        </p:txBody>
      </p:sp>
      <p:pic>
        <p:nvPicPr>
          <p:cNvPr id="631" name="Google Shape;631;p92"/>
          <p:cNvPicPr preferRelativeResize="0"/>
          <p:nvPr/>
        </p:nvPicPr>
        <p:blipFill rotWithShape="1">
          <a:blip r:embed="rId7">
            <a:alphaModFix/>
          </a:blip>
          <a:srcRect/>
          <a:stretch/>
        </p:blipFill>
        <p:spPr>
          <a:xfrm>
            <a:off x="3593700" y="1059938"/>
            <a:ext cx="978300" cy="978300"/>
          </a:xfrm>
          <a:prstGeom prst="flowChartConnector">
            <a:avLst/>
          </a:prstGeom>
          <a:noFill/>
          <a:ln>
            <a:noFill/>
          </a:ln>
        </p:spPr>
      </p:pic>
      <p:sp>
        <p:nvSpPr>
          <p:cNvPr id="632" name="Google Shape;632;p92"/>
          <p:cNvSpPr txBox="1">
            <a:spLocks noGrp="1"/>
          </p:cNvSpPr>
          <p:nvPr>
            <p:ph type="body" idx="2"/>
          </p:nvPr>
        </p:nvSpPr>
        <p:spPr>
          <a:xfrm>
            <a:off x="4652946" y="1055175"/>
            <a:ext cx="1728300" cy="988800"/>
          </a:xfrm>
          <a:prstGeom prst="rect">
            <a:avLst/>
          </a:prstGeom>
        </p:spPr>
        <p:txBody>
          <a:bodyPr spcFirstLastPara="1" wrap="square" lIns="0" tIns="0" rIns="0" bIns="0" anchor="ctr" anchorCtr="0">
            <a:noAutofit/>
          </a:bodyPr>
          <a:lstStyle/>
          <a:p>
            <a:pPr marL="0" lvl="0" indent="0" algn="l" rtl="0">
              <a:spcBef>
                <a:spcPts val="0"/>
              </a:spcBef>
              <a:spcAft>
                <a:spcPts val="1000"/>
              </a:spcAft>
              <a:buNone/>
            </a:pPr>
            <a:r>
              <a:rPr lang="en" sz="1200">
                <a:latin typeface="Barlow Semi Condensed SemiBold"/>
                <a:ea typeface="Barlow Semi Condensed SemiBold"/>
                <a:cs typeface="Barlow Semi Condensed SemiBold"/>
                <a:sym typeface="Barlow Semi Condensed SemiBold"/>
              </a:rPr>
              <a:t>Cassie Pitkin</a:t>
            </a:r>
            <a:br>
              <a:rPr lang="en" sz="1200">
                <a:latin typeface="Barlow Semi Condensed SemiBold"/>
                <a:ea typeface="Barlow Semi Condensed SemiBold"/>
                <a:cs typeface="Barlow Semi Condensed SemiBold"/>
                <a:sym typeface="Barlow Semi Condensed SemiBold"/>
              </a:rPr>
            </a:br>
            <a:r>
              <a:rPr lang="en"/>
              <a:t>Instructor Manager</a:t>
            </a:r>
            <a:endParaRPr sz="1200">
              <a:latin typeface="Barlow Semi Condensed SemiBold"/>
              <a:ea typeface="Barlow Semi Condensed SemiBold"/>
              <a:cs typeface="Barlow Semi Condensed SemiBold"/>
              <a:sym typeface="Barlow Semi Condensed SemiBold"/>
            </a:endParaRPr>
          </a:p>
        </p:txBody>
      </p:sp>
      <p:sp>
        <p:nvSpPr>
          <p:cNvPr id="633" name="Google Shape;633;p92"/>
          <p:cNvSpPr txBox="1">
            <a:spLocks noGrp="1"/>
          </p:cNvSpPr>
          <p:nvPr>
            <p:ph type="subTitle" idx="1"/>
          </p:nvPr>
        </p:nvSpPr>
        <p:spPr>
          <a:xfrm>
            <a:off x="1509596" y="2401100"/>
            <a:ext cx="1728300" cy="98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latin typeface="Barlow Semi Condensed SemiBold"/>
                <a:ea typeface="Barlow Semi Condensed SemiBold"/>
                <a:cs typeface="Barlow Semi Condensed SemiBold"/>
                <a:sym typeface="Barlow Semi Condensed SemiBold"/>
              </a:rPr>
              <a:t>Alyssa Ton</a:t>
            </a:r>
            <a:br>
              <a:rPr lang="en">
                <a:solidFill>
                  <a:schemeClr val="dk1"/>
                </a:solidFill>
              </a:rPr>
            </a:br>
            <a:r>
              <a:rPr lang="en" sz="1100"/>
              <a:t>Sr. Client Succes</a:t>
            </a:r>
            <a:r>
              <a:rPr lang="en" sz="1100">
                <a:solidFill>
                  <a:schemeClr val="dk1"/>
                </a:solidFill>
              </a:rPr>
              <a:t>s Manager</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3"/>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rgbClr val="000000"/>
                </a:solidFill>
              </a:rPr>
              <a:t>YOUR LEAD INSTRUCTOR</a:t>
            </a:r>
            <a:endParaRPr>
              <a:solidFill>
                <a:srgbClr val="000000"/>
              </a:solidFill>
            </a:endParaRPr>
          </a:p>
        </p:txBody>
      </p:sp>
      <p:cxnSp>
        <p:nvCxnSpPr>
          <p:cNvPr id="639" name="Google Shape;639;p93"/>
          <p:cNvCxnSpPr/>
          <p:nvPr/>
        </p:nvCxnSpPr>
        <p:spPr>
          <a:xfrm>
            <a:off x="3392075" y="1467925"/>
            <a:ext cx="5175600" cy="0"/>
          </a:xfrm>
          <a:prstGeom prst="straightConnector1">
            <a:avLst/>
          </a:prstGeom>
          <a:noFill/>
          <a:ln w="9525" cap="flat" cmpd="sng">
            <a:solidFill>
              <a:srgbClr val="595959"/>
            </a:solidFill>
            <a:prstDash val="solid"/>
            <a:round/>
            <a:headEnd type="none" w="med" len="med"/>
            <a:tailEnd type="none" w="med" len="med"/>
          </a:ln>
        </p:spPr>
      </p:cxnSp>
      <p:sp>
        <p:nvSpPr>
          <p:cNvPr id="640" name="Google Shape;640;p93"/>
          <p:cNvSpPr txBox="1">
            <a:spLocks noGrp="1"/>
          </p:cNvSpPr>
          <p:nvPr>
            <p:ph type="title"/>
          </p:nvPr>
        </p:nvSpPr>
        <p:spPr>
          <a:xfrm>
            <a:off x="3392075" y="904350"/>
            <a:ext cx="5294700" cy="459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2400">
                <a:solidFill>
                  <a:srgbClr val="E41A23"/>
                </a:solidFill>
              </a:rPr>
              <a:t>Bereket Beshane</a:t>
            </a:r>
            <a:endParaRPr sz="2400">
              <a:solidFill>
                <a:srgbClr val="E41A23"/>
              </a:solidFill>
            </a:endParaRPr>
          </a:p>
        </p:txBody>
      </p:sp>
      <p:sp>
        <p:nvSpPr>
          <p:cNvPr id="641" name="Google Shape;641;p93"/>
          <p:cNvSpPr txBox="1"/>
          <p:nvPr/>
        </p:nvSpPr>
        <p:spPr>
          <a:xfrm>
            <a:off x="3244025" y="1566425"/>
            <a:ext cx="5719500" cy="2959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Pronouns: He/Him</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Software Engineer and Instructor</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7+ years as a Software Engineer. Started as a Junior developer in Ethiopia all the way to Expedia and Citibank as a software development Engineer and Java cloud developer, respectively, in Austin, Texas.</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Masters in Computer Science from Maharishi International University, Iowa.</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Specialises in Fullstack development and Microservices</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Part time game developer, photography assistant for my wife and a dog owner.</a:t>
            </a:r>
            <a:endParaRPr>
              <a:solidFill>
                <a:schemeClr val="dk1"/>
              </a:solidFill>
              <a:latin typeface="Proxima Nova"/>
              <a:ea typeface="Proxima Nova"/>
              <a:cs typeface="Proxima Nova"/>
              <a:sym typeface="Proxima Nova"/>
            </a:endParaRPr>
          </a:p>
        </p:txBody>
      </p:sp>
      <p:sp>
        <p:nvSpPr>
          <p:cNvPr id="642" name="Google Shape;642;p93"/>
          <p:cNvSpPr/>
          <p:nvPr/>
        </p:nvSpPr>
        <p:spPr>
          <a:xfrm>
            <a:off x="507575" y="1282300"/>
            <a:ext cx="2233500" cy="221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Headshot</a:t>
            </a:r>
            <a:endParaRPr/>
          </a:p>
        </p:txBody>
      </p:sp>
      <p:pic>
        <p:nvPicPr>
          <p:cNvPr id="643" name="Google Shape;643;p93"/>
          <p:cNvPicPr preferRelativeResize="0"/>
          <p:nvPr/>
        </p:nvPicPr>
        <p:blipFill rotWithShape="1">
          <a:blip r:embed="rId3">
            <a:alphaModFix/>
          </a:blip>
          <a:srcRect l="651" r="651"/>
          <a:stretch/>
        </p:blipFill>
        <p:spPr>
          <a:xfrm>
            <a:off x="517175" y="1282300"/>
            <a:ext cx="2214300" cy="22143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4"/>
          <p:cNvSpPr/>
          <p:nvPr/>
        </p:nvSpPr>
        <p:spPr>
          <a:xfrm>
            <a:off x="507575" y="1282300"/>
            <a:ext cx="2233500" cy="221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Headshot</a:t>
            </a:r>
            <a:endParaRPr/>
          </a:p>
        </p:txBody>
      </p:sp>
      <p:sp>
        <p:nvSpPr>
          <p:cNvPr id="649" name="Google Shape;649;p94"/>
          <p:cNvSpPr txBox="1">
            <a:spLocks noGrp="1"/>
          </p:cNvSpPr>
          <p:nvPr>
            <p:ph type="title"/>
          </p:nvPr>
        </p:nvSpPr>
        <p:spPr>
          <a:xfrm>
            <a:off x="457200" y="457200"/>
            <a:ext cx="8229600" cy="457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rgbClr val="000000"/>
                </a:solidFill>
              </a:rPr>
              <a:t>YOUR INSTRUCTIONAL ASSOCIATE</a:t>
            </a:r>
            <a:endParaRPr>
              <a:solidFill>
                <a:srgbClr val="000000"/>
              </a:solidFill>
            </a:endParaRPr>
          </a:p>
        </p:txBody>
      </p:sp>
      <p:cxnSp>
        <p:nvCxnSpPr>
          <p:cNvPr id="650" name="Google Shape;650;p94"/>
          <p:cNvCxnSpPr/>
          <p:nvPr/>
        </p:nvCxnSpPr>
        <p:spPr>
          <a:xfrm>
            <a:off x="3392075" y="1467925"/>
            <a:ext cx="5175600" cy="0"/>
          </a:xfrm>
          <a:prstGeom prst="straightConnector1">
            <a:avLst/>
          </a:prstGeom>
          <a:noFill/>
          <a:ln w="9525" cap="flat" cmpd="sng">
            <a:solidFill>
              <a:srgbClr val="595959"/>
            </a:solidFill>
            <a:prstDash val="solid"/>
            <a:round/>
            <a:headEnd type="none" w="med" len="med"/>
            <a:tailEnd type="none" w="med" len="med"/>
          </a:ln>
        </p:spPr>
      </p:cxnSp>
      <p:sp>
        <p:nvSpPr>
          <p:cNvPr id="651" name="Google Shape;651;p94"/>
          <p:cNvSpPr txBox="1">
            <a:spLocks noGrp="1"/>
          </p:cNvSpPr>
          <p:nvPr>
            <p:ph type="title"/>
          </p:nvPr>
        </p:nvSpPr>
        <p:spPr>
          <a:xfrm>
            <a:off x="3392075" y="904350"/>
            <a:ext cx="5294700" cy="459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2400">
                <a:solidFill>
                  <a:srgbClr val="E41A23"/>
                </a:solidFill>
              </a:rPr>
              <a:t>Asha Mathis</a:t>
            </a:r>
            <a:endParaRPr sz="2400">
              <a:solidFill>
                <a:srgbClr val="E41A23"/>
              </a:solidFill>
            </a:endParaRPr>
          </a:p>
        </p:txBody>
      </p:sp>
      <p:sp>
        <p:nvSpPr>
          <p:cNvPr id="652" name="Google Shape;652;p94"/>
          <p:cNvSpPr txBox="1"/>
          <p:nvPr/>
        </p:nvSpPr>
        <p:spPr>
          <a:xfrm>
            <a:off x="3244025" y="1566425"/>
            <a:ext cx="5719500" cy="2750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Pronouns: she/her</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Asha Mathis is a former Software Engineer and has been an educator in Computer Science and Data Science at General Assembly for two years.</a:t>
            </a:r>
            <a:endParaRPr>
              <a:solidFill>
                <a:schemeClr val="dk1"/>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Her educational and professional knowledge is built on work with machine learning models, data management, algorithmic complexity, and statistical analysis.</a:t>
            </a:r>
            <a:endParaRPr>
              <a:solidFill>
                <a:schemeClr val="dk1"/>
              </a:solidFill>
              <a:latin typeface="Proxima Nova"/>
              <a:ea typeface="Proxima Nova"/>
              <a:cs typeface="Proxima Nova"/>
              <a:sym typeface="Proxima Nova"/>
            </a:endParaRPr>
          </a:p>
        </p:txBody>
      </p:sp>
      <p:pic>
        <p:nvPicPr>
          <p:cNvPr id="653" name="Google Shape;653;p94"/>
          <p:cNvPicPr preferRelativeResize="0"/>
          <p:nvPr/>
        </p:nvPicPr>
        <p:blipFill>
          <a:blip r:embed="rId3">
            <a:alphaModFix/>
          </a:blip>
          <a:stretch>
            <a:fillRect/>
          </a:stretch>
        </p:blipFill>
        <p:spPr>
          <a:xfrm>
            <a:off x="410184" y="1282300"/>
            <a:ext cx="2456100" cy="2365500"/>
          </a:xfrm>
          <a:prstGeom prst="flowChartConnector">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5"/>
          <p:cNvSpPr txBox="1">
            <a:spLocks noGrp="1"/>
          </p:cNvSpPr>
          <p:nvPr>
            <p:ph type="title"/>
          </p:nvPr>
        </p:nvSpPr>
        <p:spPr>
          <a:xfrm>
            <a:off x="464100" y="22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INTRODUCE YOURSELF</a:t>
            </a:r>
            <a:endParaRPr/>
          </a:p>
        </p:txBody>
      </p:sp>
      <p:sp>
        <p:nvSpPr>
          <p:cNvPr id="659" name="Google Shape;659;p95"/>
          <p:cNvSpPr txBox="1"/>
          <p:nvPr/>
        </p:nvSpPr>
        <p:spPr>
          <a:xfrm>
            <a:off x="464100" y="1182850"/>
            <a:ext cx="6403800" cy="3343200"/>
          </a:xfrm>
          <a:prstGeom prst="rect">
            <a:avLst/>
          </a:prstGeom>
          <a:noFill/>
          <a:ln>
            <a:noFill/>
          </a:ln>
        </p:spPr>
        <p:txBody>
          <a:bodyPr spcFirstLastPara="1" wrap="square" lIns="32100" tIns="32100" rIns="32100" bIns="32100" anchor="t" anchorCtr="0">
            <a:noAutofit/>
          </a:bodyPr>
          <a:lstStyle/>
          <a:p>
            <a:pPr marL="457200" marR="63500" lvl="0" indent="-342900" algn="l" rtl="0">
              <a:lnSpc>
                <a:spcPct val="150000"/>
              </a:lnSpc>
              <a:spcBef>
                <a:spcPts val="0"/>
              </a:spcBef>
              <a:spcAft>
                <a:spcPts val="0"/>
              </a:spcAft>
              <a:buClr>
                <a:srgbClr val="000000"/>
              </a:buClr>
              <a:buSzPts val="1800"/>
              <a:buFont typeface="Proxima Nova"/>
              <a:buAutoNum type="arabicPeriod"/>
            </a:pPr>
            <a:r>
              <a:rPr lang="en" sz="1800">
                <a:latin typeface="Proxima Nova"/>
                <a:ea typeface="Proxima Nova"/>
                <a:cs typeface="Proxima Nova"/>
                <a:sym typeface="Proxima Nova"/>
              </a:rPr>
              <a:t>W</a:t>
            </a:r>
            <a:r>
              <a:rPr lang="en" sz="1800" b="0" i="0" u="none" strike="noStrike" cap="none">
                <a:solidFill>
                  <a:srgbClr val="000000"/>
                </a:solidFill>
                <a:latin typeface="Proxima Nova"/>
                <a:ea typeface="Proxima Nova"/>
                <a:cs typeface="Proxima Nova"/>
                <a:sym typeface="Proxima Nova"/>
              </a:rPr>
              <a:t>hat</a:t>
            </a:r>
            <a:r>
              <a:rPr lang="en" sz="1800">
                <a:latin typeface="Proxima Nova"/>
                <a:ea typeface="Proxima Nova"/>
                <a:cs typeface="Proxima Nova"/>
                <a:sym typeface="Proxima Nova"/>
              </a:rPr>
              <a:t> is</a:t>
            </a:r>
            <a:r>
              <a:rPr lang="en" sz="1800" b="0" i="0" u="none" strike="noStrike" cap="none">
                <a:solidFill>
                  <a:srgbClr val="000000"/>
                </a:solidFill>
                <a:latin typeface="Proxima Nova"/>
                <a:ea typeface="Proxima Nova"/>
                <a:cs typeface="Proxima Nova"/>
                <a:sym typeface="Proxima Nova"/>
              </a:rPr>
              <a:t> your name and pron</a:t>
            </a:r>
            <a:r>
              <a:rPr lang="en" sz="1800">
                <a:latin typeface="Proxima Nova"/>
                <a:ea typeface="Proxima Nova"/>
                <a:cs typeface="Proxima Nova"/>
                <a:sym typeface="Proxima Nova"/>
              </a:rPr>
              <a:t>ouns</a:t>
            </a:r>
            <a:r>
              <a:rPr lang="en" sz="1800" b="0" i="0" u="none" strike="noStrike" cap="none">
                <a:solidFill>
                  <a:srgbClr val="000000"/>
                </a:solidFill>
                <a:latin typeface="Proxima Nova"/>
                <a:ea typeface="Proxima Nova"/>
                <a:cs typeface="Proxima Nova"/>
                <a:sym typeface="Proxima Nova"/>
              </a:rPr>
              <a:t>?</a:t>
            </a:r>
            <a:endParaRPr sz="1800">
              <a:latin typeface="Proxima Nova"/>
              <a:ea typeface="Proxima Nova"/>
              <a:cs typeface="Proxima Nova"/>
              <a:sym typeface="Proxima Nova"/>
            </a:endParaRPr>
          </a:p>
          <a:p>
            <a:pPr marL="457200" marR="63500" lvl="0" indent="-342900" algn="l" rtl="0">
              <a:lnSpc>
                <a:spcPct val="150000"/>
              </a:lnSpc>
              <a:spcBef>
                <a:spcPts val="0"/>
              </a:spcBef>
              <a:spcAft>
                <a:spcPts val="0"/>
              </a:spcAft>
              <a:buClr>
                <a:srgbClr val="000000"/>
              </a:buClr>
              <a:buSzPts val="1800"/>
              <a:buFont typeface="Proxima Nova"/>
              <a:buAutoNum type="arabicPeriod"/>
            </a:pPr>
            <a:r>
              <a:rPr lang="en" sz="1800">
                <a:latin typeface="Proxima Nova"/>
                <a:ea typeface="Proxima Nova"/>
                <a:cs typeface="Proxima Nova"/>
                <a:sym typeface="Proxima Nova"/>
              </a:rPr>
              <a:t>What are you most excited about learning in this class?</a:t>
            </a:r>
            <a:endParaRPr sz="1800">
              <a:latin typeface="Proxima Nova"/>
              <a:ea typeface="Proxima Nova"/>
              <a:cs typeface="Proxima Nova"/>
              <a:sym typeface="Proxima Nova"/>
            </a:endParaRPr>
          </a:p>
          <a:p>
            <a:pPr marL="457200" marR="63500" lvl="0" indent="-342900" algn="l" rtl="0">
              <a:lnSpc>
                <a:spcPct val="150000"/>
              </a:lnSpc>
              <a:spcBef>
                <a:spcPts val="0"/>
              </a:spcBef>
              <a:spcAft>
                <a:spcPts val="0"/>
              </a:spcAft>
              <a:buSzPts val="1800"/>
              <a:buFont typeface="Proxima Nova"/>
              <a:buAutoNum type="arabicPeriod"/>
            </a:pPr>
            <a:r>
              <a:rPr lang="en" sz="1800">
                <a:latin typeface="Proxima Nova"/>
                <a:ea typeface="Proxima Nova"/>
                <a:cs typeface="Proxima Nova"/>
                <a:sym typeface="Proxima Nova"/>
              </a:rPr>
              <a:t>Ice breaker: What are you currently reading or watching or listening to? (pick one) </a:t>
            </a:r>
            <a:endParaRPr sz="1800">
              <a:latin typeface="Proxima Nova"/>
              <a:ea typeface="Proxima Nova"/>
              <a:cs typeface="Proxima Nova"/>
              <a:sym typeface="Proxima Nova"/>
            </a:endParaRPr>
          </a:p>
          <a:p>
            <a:pPr marL="0" marR="63500" lvl="0" indent="0" algn="l" rtl="0">
              <a:lnSpc>
                <a:spcPct val="100000"/>
              </a:lnSpc>
              <a:spcBef>
                <a:spcPts val="0"/>
              </a:spcBef>
              <a:spcAft>
                <a:spcPts val="0"/>
              </a:spcAft>
              <a:buNone/>
            </a:pPr>
            <a:endParaRPr sz="1800">
              <a:latin typeface="Proxima Nova"/>
              <a:ea typeface="Proxima Nova"/>
              <a:cs typeface="Proxima Nova"/>
              <a:sym typeface="Proxima Nova"/>
            </a:endParaRPr>
          </a:p>
          <a:p>
            <a:pPr marL="457200" marR="63500" lvl="0" indent="0" algn="l" rtl="0">
              <a:lnSpc>
                <a:spcPct val="100000"/>
              </a:lnSpc>
              <a:spcBef>
                <a:spcPts val="0"/>
              </a:spcBef>
              <a:spcAft>
                <a:spcPts val="0"/>
              </a:spcAft>
              <a:buNone/>
            </a:pPr>
            <a:endParaRPr sz="1800">
              <a:latin typeface="Proxima Nova"/>
              <a:ea typeface="Proxima Nova"/>
              <a:cs typeface="Proxima Nova"/>
              <a:sym typeface="Proxima Nova"/>
            </a:endParaRPr>
          </a:p>
        </p:txBody>
      </p:sp>
      <p:pic>
        <p:nvPicPr>
          <p:cNvPr id="660" name="Google Shape;660;p95"/>
          <p:cNvPicPr preferRelativeResize="0"/>
          <p:nvPr/>
        </p:nvPicPr>
        <p:blipFill>
          <a:blip r:embed="rId3">
            <a:alphaModFix/>
          </a:blip>
          <a:stretch>
            <a:fillRect/>
          </a:stretch>
        </p:blipFill>
        <p:spPr>
          <a:xfrm>
            <a:off x="7147062" y="2309175"/>
            <a:ext cx="1890314" cy="231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6"/>
          <p:cNvSpPr txBox="1">
            <a:spLocks noGrp="1"/>
          </p:cNvSpPr>
          <p:nvPr>
            <p:ph type="ctrTitle"/>
          </p:nvPr>
        </p:nvSpPr>
        <p:spPr>
          <a:xfrm>
            <a:off x="4572000" y="457200"/>
            <a:ext cx="4114800" cy="228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PROGRAM BREAKDOWN</a:t>
            </a:r>
            <a:endParaRPr/>
          </a:p>
        </p:txBody>
      </p:sp>
      <p:sp>
        <p:nvSpPr>
          <p:cNvPr id="666" name="Google Shape;666;p96"/>
          <p:cNvSpPr txBox="1">
            <a:spLocks noGrp="1"/>
          </p:cNvSpPr>
          <p:nvPr>
            <p:ph type="sldNum" idx="12"/>
          </p:nvPr>
        </p:nvSpPr>
        <p:spPr>
          <a:xfrm>
            <a:off x="320040" y="4663225"/>
            <a:ext cx="316200" cy="31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 Enterprise Template Jun 2022">
  <a:themeElements>
    <a:clrScheme name="Simple Light">
      <a:dk1>
        <a:srgbClr val="222222"/>
      </a:dk1>
      <a:lt1>
        <a:srgbClr val="FFFFFF"/>
      </a:lt1>
      <a:dk2>
        <a:srgbClr val="E41F26"/>
      </a:dk2>
      <a:lt2>
        <a:srgbClr val="EFEFEF"/>
      </a:lt2>
      <a:accent1>
        <a:srgbClr val="434AA8"/>
      </a:accent1>
      <a:accent2>
        <a:srgbClr val="3DBED4"/>
      </a:accent2>
      <a:accent3>
        <a:srgbClr val="01D068"/>
      </a:accent3>
      <a:accent4>
        <a:srgbClr val="FFCD34"/>
      </a:accent4>
      <a:accent5>
        <a:srgbClr val="FE6C3B"/>
      </a:accent5>
      <a:accent6>
        <a:srgbClr val="F8B6C6"/>
      </a:accent6>
      <a:hlink>
        <a:srgbClr val="3DBE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3579</Words>
  <Application>Microsoft Office PowerPoint</Application>
  <PresentationFormat>On-screen Show (16:9)</PresentationFormat>
  <Paragraphs>389</Paragraphs>
  <Slides>34</Slides>
  <Notes>34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34</vt:i4>
      </vt:variant>
    </vt:vector>
  </HeadingPairs>
  <TitlesOfParts>
    <vt:vector size="50" baseType="lpstr">
      <vt:lpstr>Arial</vt:lpstr>
      <vt:lpstr>Roboto</vt:lpstr>
      <vt:lpstr>Barlow Condensed</vt:lpstr>
      <vt:lpstr>Oswald</vt:lpstr>
      <vt:lpstr>Proxima Nova</vt:lpstr>
      <vt:lpstr>Brygada 1918</vt:lpstr>
      <vt:lpstr>Barlow Semi Condensed</vt:lpstr>
      <vt:lpstr>Merriweather Sans</vt:lpstr>
      <vt:lpstr>Nunito Sans SemiBold</vt:lpstr>
      <vt:lpstr>Proxima Nova Semibold</vt:lpstr>
      <vt:lpstr>Nunito Sans Light</vt:lpstr>
      <vt:lpstr>Nunito Sans</vt:lpstr>
      <vt:lpstr>Barlow Semi Condensed SemiBold</vt:lpstr>
      <vt:lpstr>Simple Light</vt:lpstr>
      <vt:lpstr>GA Enterprise Template Jun 2022</vt:lpstr>
      <vt:lpstr>GA Curriculum Template (7.20)</vt:lpstr>
      <vt:lpstr>Software Engineering Bootcamp Orientation/Installfest </vt:lpstr>
      <vt:lpstr>TODAY’S AGENDA</vt:lpstr>
      <vt:lpstr>INTRODUCTIONS</vt:lpstr>
      <vt:lpstr>GENERAL ASSEMBLY</vt:lpstr>
      <vt:lpstr>MEET THE GA TEAM</vt:lpstr>
      <vt:lpstr>YOUR LEAD INSTRUCTOR</vt:lpstr>
      <vt:lpstr>YOUR INSTRUCTIONAL ASSOCIATE</vt:lpstr>
      <vt:lpstr>INTRODUCE YOURSELF</vt:lpstr>
      <vt:lpstr>PROGRAM BREAKDOWN</vt:lpstr>
      <vt:lpstr>SOFTWARE ENGINEERING BOOTCAMP WITH JAVA AND REACT</vt:lpstr>
      <vt:lpstr>JAVA DEVELOPER BOOTCAMP</vt:lpstr>
      <vt:lpstr>SAMPLE DAILY SCHEDULE</vt:lpstr>
      <vt:lpstr>EMOTIONAL CYCLE OF CHANGE</vt:lpstr>
      <vt:lpstr>CLASSROOM OPERATIONS AND EXPECTATIONS</vt:lpstr>
      <vt:lpstr>OUR EXPECTATIONS</vt:lpstr>
      <vt:lpstr>KEYS TO SUCCESS</vt:lpstr>
      <vt:lpstr>GRADUATION REQUIREMENTS</vt:lpstr>
      <vt:lpstr>PROGRAM TOOLS AND ACCESS</vt:lpstr>
      <vt:lpstr>GOOGLE CHROME</vt:lpstr>
      <vt:lpstr>ZOOM</vt:lpstr>
      <vt:lpstr>SLACK</vt:lpstr>
      <vt:lpstr>VISUAL STUDIO CODE</vt:lpstr>
      <vt:lpstr>JETBRAINS INTELLIJ IDEA</vt:lpstr>
      <vt:lpstr>GITHUB ENTERPRISE ACCOUNT</vt:lpstr>
      <vt:lpstr>GITHUB PERSONAL ACCOUNT</vt:lpstr>
      <vt:lpstr>Get On Slack</vt:lpstr>
      <vt:lpstr>Using Slack: Your Profile</vt:lpstr>
      <vt:lpstr>ZOOM</vt:lpstr>
      <vt:lpstr>PowerPoint Presentation</vt:lpstr>
      <vt:lpstr>PowerPoint Presentation</vt:lpstr>
      <vt:lpstr>PowerPoint Presentation</vt:lpstr>
      <vt:lpstr>SCREEN SHARING</vt:lpstr>
      <vt:lpstr>BREAKOUT ROOMS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Bootcamp Orientation/Installfest </dc:title>
  <cp:lastModifiedBy>Bereket Ababu Beshane</cp:lastModifiedBy>
  <cp:revision>1</cp:revision>
  <dcterms:modified xsi:type="dcterms:W3CDTF">2024-02-13T10:49:49Z</dcterms:modified>
</cp:coreProperties>
</file>